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3"/>
    <p:sldMasterId id="2147483664" r:id="rId4"/>
    <p:sldMasterId id="2147483676" r:id="rId5"/>
  </p:sldMasterIdLst>
  <p:notesMasterIdLst>
    <p:notesMasterId r:id="rId7"/>
  </p:notesMasterIdLst>
  <p:handoutMasterIdLst>
    <p:handoutMasterId r:id="rId40"/>
  </p:handoutMasterIdLst>
  <p:sldIdLst>
    <p:sldId id="262" r:id="rId6"/>
    <p:sldId id="408" r:id="rId8"/>
    <p:sldId id="1116" r:id="rId9"/>
    <p:sldId id="1703" r:id="rId10"/>
    <p:sldId id="1706" r:id="rId11"/>
    <p:sldId id="1707" r:id="rId12"/>
    <p:sldId id="1708" r:id="rId13"/>
    <p:sldId id="1710" r:id="rId14"/>
    <p:sldId id="1590" r:id="rId15"/>
    <p:sldId id="1709" r:id="rId16"/>
    <p:sldId id="1679" r:id="rId17"/>
    <p:sldId id="1711" r:id="rId18"/>
    <p:sldId id="1573" r:id="rId19"/>
    <p:sldId id="1675" r:id="rId20"/>
    <p:sldId id="1651" r:id="rId21"/>
    <p:sldId id="1714" r:id="rId22"/>
    <p:sldId id="1713" r:id="rId23"/>
    <p:sldId id="1550" r:id="rId24"/>
    <p:sldId id="1627" r:id="rId25"/>
    <p:sldId id="1628" r:id="rId26"/>
    <p:sldId id="1676" r:id="rId27"/>
    <p:sldId id="1715" r:id="rId28"/>
    <p:sldId id="1716" r:id="rId29"/>
    <p:sldId id="1677" r:id="rId30"/>
    <p:sldId id="1530" r:id="rId31"/>
    <p:sldId id="1554" r:id="rId32"/>
    <p:sldId id="1580" r:id="rId33"/>
    <p:sldId id="1717" r:id="rId34"/>
    <p:sldId id="1586" r:id="rId35"/>
    <p:sldId id="1587" r:id="rId36"/>
    <p:sldId id="1619" r:id="rId37"/>
    <p:sldId id="1589" r:id="rId38"/>
    <p:sldId id="1446" r:id="rId39"/>
  </p:sldIdLst>
  <p:sldSz cx="12192000" cy="6858000"/>
  <p:notesSz cx="6858000" cy="9144000"/>
  <p:defaultTextStyle>
    <a:defPPr>
      <a:defRPr lang="zh-CN"/>
    </a:defPPr>
    <a:lvl1pPr marL="0" lvl="0"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1pPr>
    <a:lvl2pPr marL="457200" lvl="1"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2pPr>
    <a:lvl3pPr marL="914400" lvl="2"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3pPr>
    <a:lvl4pPr marL="1371600" lvl="3"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4pPr>
    <a:lvl5pPr marL="1828800" lvl="4"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5pPr>
    <a:lvl6pPr marL="2286000" lvl="5"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6pPr>
    <a:lvl7pPr marL="2743200" lvl="6"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7pPr>
    <a:lvl8pPr marL="3200400" lvl="7"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8pPr>
    <a:lvl9pPr marL="3657600" lvl="8" indent="0" algn="l" defTabSz="91440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FF97"/>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010" autoAdjust="0"/>
    <p:restoredTop sz="71648" autoAdjust="0"/>
  </p:normalViewPr>
  <p:slideViewPr>
    <p:cSldViewPr snapToGrid="0" snapToObjects="1" showGuides="1">
      <p:cViewPr>
        <p:scale>
          <a:sx n="75" d="100"/>
          <a:sy n="75" d="100"/>
        </p:scale>
        <p:origin x="-734" y="-341"/>
      </p:cViewPr>
      <p:guideLst>
        <p:guide orient="horz" pos="2177"/>
        <p:guide pos="3855"/>
      </p:guideLst>
    </p:cSldViewPr>
  </p:slideViewPr>
  <p:outlineViewPr>
    <p:cViewPr>
      <p:scale>
        <a:sx n="33" d="100"/>
        <a:sy n="33" d="100"/>
      </p:scale>
      <p:origin x="0" y="-216"/>
    </p:cViewPr>
  </p:outlineViewPr>
  <p:notesTextViewPr>
    <p:cViewPr>
      <p:scale>
        <a:sx n="1" d="1"/>
        <a:sy n="1" d="1"/>
      </p:scale>
      <p:origin x="0" y="0"/>
    </p:cViewPr>
  </p:notesTextViewPr>
  <p:notesViewPr>
    <p:cSldViewPr snapToGrid="0" snapToObjects="1">
      <p:cViewPr varScale="1">
        <p:scale>
          <a:sx n="86" d="100"/>
          <a:sy n="86" d="100"/>
        </p:scale>
        <p:origin x="-3894" y="-90"/>
      </p:cViewPr>
      <p:guideLst>
        <p:guide orient="horz" pos="2903"/>
        <p:guide pos="2168"/>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 Type="http://schemas.openxmlformats.org/officeDocument/2006/relationships/slideMaster" Target="slideMasters/slideMaster4.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935F7FA-1D5F-4B60-8689-4C8381B1CEDC}" type="doc">
      <dgm:prSet loTypeId="urn:microsoft.com/office/officeart/2005/8/layout/vList2#4" loCatId="list" qsTypeId="urn:microsoft.com/office/officeart/2005/8/quickstyle/simple1#7" qsCatId="simple" csTypeId="urn:microsoft.com/office/officeart/2005/8/colors/accent1_2#10" csCatId="accent1" phldr="true"/>
      <dgm:spPr/>
      <dgm:t>
        <a:bodyPr/>
        <a:lstStyle/>
        <a:p>
          <a:endParaRPr lang="zh-CN" altLang="en-US"/>
        </a:p>
      </dgm:t>
    </dgm:pt>
    <dgm:pt modelId="{EA9490CF-B859-4141-837A-1D4A6746AA49}">
      <dgm:prSet phldrT="[文本]" phldr="false" custT="true"/>
      <dgm:spPr/>
      <dgm:t>
        <a:bodyPr vert="horz" wrap="square"/>
        <a:lstStyle/>
        <a:p>
          <a:pPr algn="ctr">
            <a:lnSpc>
              <a:spcPct val="100000"/>
            </a:lnSpc>
            <a:spcBef>
              <a:spcPct val="0"/>
            </a:spcBef>
            <a:spcAft>
              <a:spcPct val="35000"/>
            </a:spcAft>
          </a:pPr>
          <a:r>
            <a:rPr lang="zh-CN" altLang="en-US" sz="3200" b="1" dirty="0">
              <a:solidFill>
                <a:schemeClr val="accent1">
                  <a:lumMod val="50000"/>
                </a:schemeClr>
              </a:solidFill>
            </a:rPr>
            <a:t>基层年报表</a:t>
          </a:r>
        </a:p>
      </dgm:t>
    </dgm:pt>
    <dgm:pt modelId="{182DCE9F-4626-4193-B2B4-0CCF25747DA8}" cxnId="{ABFB5288-E96E-4DE3-82D4-34FAF5082C1B}" type="parTrans">
      <dgm:prSet/>
      <dgm:spPr/>
      <dgm:t>
        <a:bodyPr/>
        <a:lstStyle/>
        <a:p>
          <a:endParaRPr lang="zh-CN" altLang="en-US"/>
        </a:p>
      </dgm:t>
    </dgm:pt>
    <dgm:pt modelId="{20E57596-7E32-460F-85A2-AA181D20A67B}" cxnId="{ABFB5288-E96E-4DE3-82D4-34FAF5082C1B}" type="sibTrans">
      <dgm:prSet/>
      <dgm:spPr/>
      <dgm:t>
        <a:bodyPr/>
        <a:lstStyle/>
        <a:p>
          <a:endParaRPr lang="zh-CN" altLang="en-US"/>
        </a:p>
      </dgm:t>
    </dgm:pt>
    <dgm:pt modelId="{E2F866C8-322C-47A7-B633-703C4112826F}">
      <dgm:prSet phldrT="[文本]" phldr="false" custT="false"/>
      <dgm:spPr/>
      <dgm:t>
        <a:bodyPr vert="horz" wrap="square"/>
        <a:lstStyle/>
        <a:p>
          <a:pPr>
            <a:lnSpc>
              <a:spcPct val="100000"/>
            </a:lnSpc>
            <a:spcBef>
              <a:spcPct val="0"/>
            </a:spcBef>
            <a:spcAft>
              <a:spcPct val="20000"/>
            </a:spcAft>
          </a:pPr>
          <a:r>
            <a:rPr lang="en-US" altLang="zh-CN" dirty="0">
              <a:solidFill>
                <a:schemeClr val="bg1"/>
              </a:solidFill>
            </a:rPr>
            <a:t>102-1— </a:t>
          </a:r>
          <a:r>
            <a:rPr lang="zh-CN" altLang="en-US" dirty="0" smtClean="0">
              <a:solidFill>
                <a:schemeClr val="bg1"/>
              </a:solidFill>
            </a:rPr>
            <a:t>全部规上单位</a:t>
          </a:r>
          <a:endParaRPr lang="zh-CN" altLang="en-US" dirty="0">
            <a:solidFill>
              <a:schemeClr val="bg1"/>
            </a:solidFill>
          </a:endParaRPr>
        </a:p>
      </dgm:t>
    </dgm:pt>
    <dgm:pt modelId="{9E81CED7-86DC-4713-AF35-B4B8640352B8}" cxnId="{770726DC-9D11-4831-910F-BB7538C76F13}" type="parTrans">
      <dgm:prSet/>
      <dgm:spPr/>
      <dgm:t>
        <a:bodyPr/>
        <a:lstStyle/>
        <a:p>
          <a:endParaRPr lang="zh-CN" altLang="en-US"/>
        </a:p>
      </dgm:t>
    </dgm:pt>
    <dgm:pt modelId="{B29B00E5-D3BA-4D5C-890D-999070FEB1C1}" cxnId="{770726DC-9D11-4831-910F-BB7538C76F13}" type="sibTrans">
      <dgm:prSet/>
      <dgm:spPr/>
      <dgm:t>
        <a:bodyPr/>
        <a:lstStyle/>
        <a:p>
          <a:endParaRPr lang="zh-CN" altLang="en-US"/>
        </a:p>
      </dgm:t>
    </dgm:pt>
    <dgm:pt modelId="{C1F90DDF-91FD-4406-B1A0-275450DB784D}">
      <dgm:prSet phldr="false" custT="false"/>
      <dgm:spPr/>
      <dgm:t>
        <a:bodyPr vert="horz" wrap="square"/>
        <a:lstStyle/>
        <a:p>
          <a:pPr>
            <a:lnSpc>
              <a:spcPct val="100000"/>
            </a:lnSpc>
            <a:spcBef>
              <a:spcPct val="0"/>
            </a:spcBef>
            <a:spcAft>
              <a:spcPct val="20000"/>
            </a:spcAft>
          </a:pPr>
          <a:r>
            <a:rPr lang="en-US" altLang="zh-CN" dirty="0">
              <a:solidFill>
                <a:schemeClr val="bg1"/>
              </a:solidFill>
              <a:sym typeface="+mn-ea"/>
            </a:rPr>
            <a:t>I102-2—</a:t>
          </a:r>
          <a:r>
            <a:rPr lang="zh-CN" altLang="en-US" dirty="0">
              <a:solidFill>
                <a:schemeClr val="bg1"/>
              </a:solidFill>
              <a:sym typeface="+mn-ea"/>
            </a:rPr>
            <a:t>规下抽中样本单位</a:t>
          </a:r>
          <a:endParaRPr lang="zh-CN" altLang="en-US" dirty="0">
            <a:solidFill>
              <a:schemeClr val="bg1"/>
            </a:solidFill>
          </a:endParaRPr>
        </a:p>
      </dgm:t>
    </dgm:pt>
    <dgm:pt modelId="{3415EBA3-66AE-4EDA-9766-330E7ACA3C4A}" cxnId="{6E86C774-D86F-4F82-8D02-714909B65EBA}" type="parTrans">
      <dgm:prSet/>
      <dgm:spPr/>
      <dgm:t>
        <a:bodyPr/>
        <a:lstStyle/>
        <a:p>
          <a:endParaRPr lang="zh-CN" altLang="en-US"/>
        </a:p>
      </dgm:t>
    </dgm:pt>
    <dgm:pt modelId="{AD03D7F9-60FE-4592-8BA2-62E923D624C3}" cxnId="{6E86C774-D86F-4F82-8D02-714909B65EBA}" type="sibTrans">
      <dgm:prSet/>
      <dgm:spPr/>
      <dgm:t>
        <a:bodyPr/>
        <a:lstStyle/>
        <a:p>
          <a:endParaRPr lang="zh-CN" altLang="en-US"/>
        </a:p>
      </dgm:t>
    </dgm:pt>
    <dgm:pt modelId="{8F12CCBA-FD80-4433-86FC-12E3169432D1}">
      <dgm:prSet phldr="false" custT="false"/>
      <dgm:spPr/>
      <dgm:t>
        <a:bodyPr vert="horz" wrap="square"/>
        <a:lstStyle/>
        <a:p>
          <a:pPr>
            <a:lnSpc>
              <a:spcPct val="100000"/>
            </a:lnSpc>
            <a:spcBef>
              <a:spcPct val="0"/>
            </a:spcBef>
            <a:spcAft>
              <a:spcPct val="20000"/>
            </a:spcAft>
          </a:pPr>
          <a:r>
            <a:rPr lang="en-US" altLang="zh-CN" dirty="0">
              <a:solidFill>
                <a:schemeClr val="bg1"/>
              </a:solidFill>
              <a:sym typeface="+mn-ea"/>
            </a:rPr>
            <a:t>I102-3—</a:t>
          </a:r>
          <a:r>
            <a:rPr lang="zh-CN" altLang="en-US" dirty="0">
              <a:solidFill>
                <a:schemeClr val="bg1"/>
              </a:solidFill>
              <a:sym typeface="+mn-ea"/>
            </a:rPr>
            <a:t>全部机关、事业单位</a:t>
          </a:r>
          <a:endParaRPr lang="zh-CN" altLang="en-US" dirty="0">
            <a:solidFill>
              <a:schemeClr val="bg1"/>
            </a:solidFill>
          </a:endParaRPr>
        </a:p>
      </dgm:t>
    </dgm:pt>
    <dgm:pt modelId="{0AC8635C-1682-4D3F-AB2D-4F5FD88B6CCC}" cxnId="{55DE0F5E-B2A3-4027-99E2-2BAE6BCBC068}" type="parTrans">
      <dgm:prSet/>
      <dgm:spPr/>
      <dgm:t>
        <a:bodyPr/>
        <a:lstStyle/>
        <a:p>
          <a:endParaRPr lang="zh-CN" altLang="en-US"/>
        </a:p>
      </dgm:t>
    </dgm:pt>
    <dgm:pt modelId="{07046CE1-695D-4847-A394-36C254685CCF}" cxnId="{55DE0F5E-B2A3-4027-99E2-2BAE6BCBC068}" type="sibTrans">
      <dgm:prSet/>
      <dgm:spPr/>
      <dgm:t>
        <a:bodyPr/>
        <a:lstStyle/>
        <a:p>
          <a:endParaRPr lang="zh-CN" altLang="en-US"/>
        </a:p>
      </dgm:t>
    </dgm:pt>
    <dgm:pt modelId="{694CA7C6-15F6-4B47-8E24-FE5C56E26217}">
      <dgm:prSet phldrT="[文本]" phldr="false" custT="true"/>
      <dgm:spPr/>
      <dgm:t>
        <a:bodyPr vert="horz" wrap="square"/>
        <a:lstStyle/>
        <a:p>
          <a:pPr algn="ctr">
            <a:lnSpc>
              <a:spcPct val="100000"/>
            </a:lnSpc>
            <a:spcBef>
              <a:spcPct val="0"/>
            </a:spcBef>
            <a:spcAft>
              <a:spcPct val="35000"/>
            </a:spcAft>
          </a:pPr>
          <a:r>
            <a:rPr lang="zh-CN" altLang="en-US" sz="3200" b="1" dirty="0">
              <a:solidFill>
                <a:schemeClr val="accent1">
                  <a:lumMod val="50000"/>
                </a:schemeClr>
              </a:solidFill>
            </a:rPr>
            <a:t>基层定报表</a:t>
          </a:r>
        </a:p>
      </dgm:t>
    </dgm:pt>
    <dgm:pt modelId="{DD6AD0C1-F31D-45FC-B3EE-30CC8DA6BB12}" cxnId="{F9C4C2EC-DF60-4668-8C1C-ADA270CE7F28}" type="parTrans">
      <dgm:prSet/>
      <dgm:spPr/>
      <dgm:t>
        <a:bodyPr/>
        <a:lstStyle/>
        <a:p>
          <a:endParaRPr lang="zh-CN" altLang="en-US"/>
        </a:p>
      </dgm:t>
    </dgm:pt>
    <dgm:pt modelId="{2479F4EA-2543-4E1B-9F8F-C548098DF679}" cxnId="{F9C4C2EC-DF60-4668-8C1C-ADA270CE7F28}" type="sibTrans">
      <dgm:prSet/>
      <dgm:spPr/>
      <dgm:t>
        <a:bodyPr/>
        <a:lstStyle/>
        <a:p>
          <a:endParaRPr lang="zh-CN" altLang="en-US"/>
        </a:p>
      </dgm:t>
    </dgm:pt>
    <dgm:pt modelId="{5BDF3335-0B07-4A07-85F7-BEF0E4DD57D4}">
      <dgm:prSet phldrT="[文本]" phldr="false" custT="false"/>
      <dgm:spPr/>
      <dgm:t>
        <a:bodyPr vert="horz" wrap="square"/>
        <a:lstStyle/>
        <a:p>
          <a:pPr>
            <a:lnSpc>
              <a:spcPct val="100000"/>
            </a:lnSpc>
            <a:spcBef>
              <a:spcPct val="0"/>
            </a:spcBef>
            <a:spcAft>
              <a:spcPct val="20000"/>
            </a:spcAft>
          </a:pPr>
          <a:r>
            <a:rPr lang="en-US" altLang="zh-CN" dirty="0">
              <a:solidFill>
                <a:schemeClr val="bg1"/>
              </a:solidFill>
              <a:sym typeface="+mn-ea"/>
            </a:rPr>
            <a:t>202-1— </a:t>
          </a:r>
          <a:r>
            <a:rPr lang="zh-CN" altLang="en-US" dirty="0">
              <a:solidFill>
                <a:schemeClr val="bg1"/>
              </a:solidFill>
              <a:sym typeface="+mn-ea"/>
            </a:rPr>
            <a:t>规上抽中样本单位</a:t>
          </a:r>
          <a:endParaRPr lang="zh-CN" altLang="en-US" dirty="0">
            <a:solidFill>
              <a:schemeClr val="bg1"/>
            </a:solidFill>
          </a:endParaRPr>
        </a:p>
      </dgm:t>
    </dgm:pt>
    <dgm:pt modelId="{3D8C5A5F-5449-40E0-9968-B2A24CD48D59}" cxnId="{0B35C518-6CCF-40AC-A30C-069A53794280}" type="parTrans">
      <dgm:prSet/>
      <dgm:spPr/>
      <dgm:t>
        <a:bodyPr/>
        <a:lstStyle/>
        <a:p>
          <a:endParaRPr lang="zh-CN" altLang="en-US"/>
        </a:p>
      </dgm:t>
    </dgm:pt>
    <dgm:pt modelId="{C3EB0B90-7374-4F49-877F-E5A518A11115}" cxnId="{0B35C518-6CCF-40AC-A30C-069A53794280}" type="sibTrans">
      <dgm:prSet/>
      <dgm:spPr/>
      <dgm:t>
        <a:bodyPr/>
        <a:lstStyle/>
        <a:p>
          <a:endParaRPr lang="zh-CN" altLang="en-US"/>
        </a:p>
      </dgm:t>
    </dgm:pt>
    <dgm:pt modelId="{B0C06346-562B-494E-91D6-C83FBC40FCE3}">
      <dgm:prSet phldr="false" custT="false"/>
      <dgm:spPr/>
      <dgm:t>
        <a:bodyPr vert="horz" wrap="square"/>
        <a:lstStyle/>
        <a:p>
          <a:pPr>
            <a:lnSpc>
              <a:spcPct val="100000"/>
            </a:lnSpc>
            <a:spcBef>
              <a:spcPct val="0"/>
            </a:spcBef>
            <a:spcAft>
              <a:spcPct val="20000"/>
            </a:spcAft>
          </a:pPr>
          <a:r>
            <a:rPr lang="en-US" altLang="zh-CN" dirty="0">
              <a:solidFill>
                <a:schemeClr val="bg1"/>
              </a:solidFill>
              <a:sym typeface="+mn-ea"/>
            </a:rPr>
            <a:t>I202-2—</a:t>
          </a:r>
          <a:r>
            <a:rPr lang="zh-CN" altLang="en-US" dirty="0">
              <a:solidFill>
                <a:schemeClr val="bg1"/>
              </a:solidFill>
              <a:sym typeface="+mn-ea"/>
            </a:rPr>
            <a:t>规下抽中样本单位</a:t>
          </a:r>
          <a:endParaRPr lang="zh-CN" altLang="en-US" dirty="0">
            <a:solidFill>
              <a:schemeClr val="bg1"/>
            </a:solidFill>
          </a:endParaRPr>
        </a:p>
      </dgm:t>
    </dgm:pt>
    <dgm:pt modelId="{335C4835-2D50-4A54-BF08-68BABD2E3074}" cxnId="{F964072E-EABE-4B7A-B1E1-F88A98D4C8D2}" type="parTrans">
      <dgm:prSet/>
      <dgm:spPr/>
      <dgm:t>
        <a:bodyPr/>
        <a:lstStyle/>
        <a:p>
          <a:endParaRPr lang="zh-CN" altLang="en-US"/>
        </a:p>
      </dgm:t>
    </dgm:pt>
    <dgm:pt modelId="{26D7A1D8-595F-45D2-A4F5-2E7D34232DAE}" cxnId="{F964072E-EABE-4B7A-B1E1-F88A98D4C8D2}" type="sibTrans">
      <dgm:prSet/>
      <dgm:spPr/>
      <dgm:t>
        <a:bodyPr/>
        <a:lstStyle/>
        <a:p>
          <a:endParaRPr lang="zh-CN" altLang="en-US"/>
        </a:p>
      </dgm:t>
    </dgm:pt>
    <dgm:pt modelId="{4562CC8F-A202-45A6-AAFC-FF7157CC63F0}">
      <dgm:prSet phldr="false" custT="false"/>
      <dgm:spPr/>
      <dgm:t>
        <a:bodyPr vert="horz" wrap="square"/>
        <a:lstStyle/>
        <a:p>
          <a:pPr>
            <a:lnSpc>
              <a:spcPct val="100000"/>
            </a:lnSpc>
            <a:spcBef>
              <a:spcPct val="0"/>
            </a:spcBef>
            <a:spcAft>
              <a:spcPct val="20000"/>
            </a:spcAft>
          </a:pPr>
          <a:r>
            <a:rPr lang="en-US" altLang="zh-CN" dirty="0">
              <a:solidFill>
                <a:schemeClr val="bg1"/>
              </a:solidFill>
              <a:sym typeface="+mn-ea"/>
            </a:rPr>
            <a:t>I202-3—</a:t>
          </a:r>
          <a:r>
            <a:rPr lang="zh-CN" altLang="en-US" dirty="0">
              <a:solidFill>
                <a:schemeClr val="bg1"/>
              </a:solidFill>
              <a:sym typeface="+mn-ea"/>
            </a:rPr>
            <a:t>全部机关、事业单位</a:t>
          </a:r>
          <a:endParaRPr lang="zh-CN" altLang="en-US" dirty="0">
            <a:solidFill>
              <a:schemeClr val="bg1"/>
            </a:solidFill>
          </a:endParaRPr>
        </a:p>
      </dgm:t>
    </dgm:pt>
    <dgm:pt modelId="{3481558B-ECF4-4C37-8DA5-BC3C00F55176}" cxnId="{3E020D41-178A-438B-B837-6031F605098C}" type="parTrans">
      <dgm:prSet/>
      <dgm:spPr/>
      <dgm:t>
        <a:bodyPr/>
        <a:lstStyle/>
        <a:p>
          <a:endParaRPr lang="zh-CN" altLang="en-US"/>
        </a:p>
      </dgm:t>
    </dgm:pt>
    <dgm:pt modelId="{E8A1318B-AF56-4FA6-A237-FF6AFA986B35}" cxnId="{3E020D41-178A-438B-B837-6031F605098C}" type="sibTrans">
      <dgm:prSet/>
      <dgm:spPr/>
      <dgm:t>
        <a:bodyPr/>
        <a:lstStyle/>
        <a:p>
          <a:endParaRPr lang="zh-CN" altLang="en-US"/>
        </a:p>
      </dgm:t>
    </dgm:pt>
    <dgm:pt modelId="{7EBC2B5E-0208-4570-99BE-61F14D8CFDE7}" type="pres">
      <dgm:prSet presAssocID="{4935F7FA-1D5F-4B60-8689-4C8381B1CEDC}" presName="linear" presStyleCnt="0">
        <dgm:presLayoutVars>
          <dgm:animLvl val="lvl"/>
          <dgm:resizeHandles val="exact"/>
        </dgm:presLayoutVars>
      </dgm:prSet>
      <dgm:spPr/>
      <dgm:t>
        <a:bodyPr/>
        <a:lstStyle/>
        <a:p>
          <a:endParaRPr lang="zh-CN" altLang="en-US"/>
        </a:p>
      </dgm:t>
    </dgm:pt>
    <dgm:pt modelId="{3E62794C-1607-4733-ADCA-906674A22343}" type="pres">
      <dgm:prSet presAssocID="{EA9490CF-B859-4141-837A-1D4A6746AA49}" presName="parentText" presStyleLbl="node1" presStyleIdx="0" presStyleCnt="2">
        <dgm:presLayoutVars>
          <dgm:chMax val="0"/>
          <dgm:bulletEnabled val="true"/>
        </dgm:presLayoutVars>
      </dgm:prSet>
      <dgm:spPr/>
      <dgm:t>
        <a:bodyPr/>
        <a:lstStyle/>
        <a:p>
          <a:endParaRPr lang="zh-CN" altLang="en-US"/>
        </a:p>
      </dgm:t>
    </dgm:pt>
    <dgm:pt modelId="{3B57A0D3-8728-40A5-B79E-F7D5C3A120C7}" type="pres">
      <dgm:prSet presAssocID="{EA9490CF-B859-4141-837A-1D4A6746AA49}" presName="childText" presStyleLbl="revTx" presStyleIdx="0" presStyleCnt="2">
        <dgm:presLayoutVars>
          <dgm:bulletEnabled val="true"/>
        </dgm:presLayoutVars>
      </dgm:prSet>
      <dgm:spPr/>
      <dgm:t>
        <a:bodyPr/>
        <a:lstStyle/>
        <a:p>
          <a:endParaRPr lang="zh-CN" altLang="en-US"/>
        </a:p>
      </dgm:t>
    </dgm:pt>
    <dgm:pt modelId="{16F3467F-589A-42D1-9134-3E95797766A2}" type="pres">
      <dgm:prSet presAssocID="{694CA7C6-15F6-4B47-8E24-FE5C56E26217}" presName="parentText" presStyleLbl="node1" presStyleIdx="1" presStyleCnt="2">
        <dgm:presLayoutVars>
          <dgm:chMax val="0"/>
          <dgm:bulletEnabled val="true"/>
        </dgm:presLayoutVars>
      </dgm:prSet>
      <dgm:spPr/>
      <dgm:t>
        <a:bodyPr/>
        <a:lstStyle/>
        <a:p>
          <a:endParaRPr lang="zh-CN" altLang="en-US"/>
        </a:p>
      </dgm:t>
    </dgm:pt>
    <dgm:pt modelId="{50C6C0C8-D2B1-4ACB-B170-96A2C2FB0436}" type="pres">
      <dgm:prSet presAssocID="{694CA7C6-15F6-4B47-8E24-FE5C56E26217}" presName="childText" presStyleLbl="revTx" presStyleIdx="1" presStyleCnt="2">
        <dgm:presLayoutVars>
          <dgm:bulletEnabled val="true"/>
        </dgm:presLayoutVars>
      </dgm:prSet>
      <dgm:spPr/>
      <dgm:t>
        <a:bodyPr/>
        <a:lstStyle/>
        <a:p>
          <a:endParaRPr lang="zh-CN" altLang="en-US"/>
        </a:p>
      </dgm:t>
    </dgm:pt>
  </dgm:ptLst>
  <dgm:cxnLst>
    <dgm:cxn modelId="{BCBA8FFA-D062-4D49-9800-86E0EA8BC2D1}" type="presOf" srcId="{E2F866C8-322C-47A7-B633-703C4112826F}" destId="{3B57A0D3-8728-40A5-B79E-F7D5C3A120C7}" srcOrd="0" destOrd="0" presId="urn:microsoft.com/office/officeart/2005/8/layout/vList2#4"/>
    <dgm:cxn modelId="{114E4410-3B9D-44B6-B6F5-02EEB312DF3F}" type="presOf" srcId="{B0C06346-562B-494E-91D6-C83FBC40FCE3}" destId="{50C6C0C8-D2B1-4ACB-B170-96A2C2FB0436}" srcOrd="0" destOrd="1" presId="urn:microsoft.com/office/officeart/2005/8/layout/vList2#4"/>
    <dgm:cxn modelId="{3E020D41-178A-438B-B837-6031F605098C}" srcId="{694CA7C6-15F6-4B47-8E24-FE5C56E26217}" destId="{4562CC8F-A202-45A6-AAFC-FF7157CC63F0}" srcOrd="2" destOrd="0" parTransId="{3481558B-ECF4-4C37-8DA5-BC3C00F55176}" sibTransId="{E8A1318B-AF56-4FA6-A237-FF6AFA986B35}"/>
    <dgm:cxn modelId="{F4950037-667F-4866-A342-DF0702389300}" type="presOf" srcId="{4935F7FA-1D5F-4B60-8689-4C8381B1CEDC}" destId="{7EBC2B5E-0208-4570-99BE-61F14D8CFDE7}" srcOrd="0" destOrd="0" presId="urn:microsoft.com/office/officeart/2005/8/layout/vList2#4"/>
    <dgm:cxn modelId="{F964072E-EABE-4B7A-B1E1-F88A98D4C8D2}" srcId="{694CA7C6-15F6-4B47-8E24-FE5C56E26217}" destId="{B0C06346-562B-494E-91D6-C83FBC40FCE3}" srcOrd="1" destOrd="0" parTransId="{335C4835-2D50-4A54-BF08-68BABD2E3074}" sibTransId="{26D7A1D8-595F-45D2-A4F5-2E7D34232DAE}"/>
    <dgm:cxn modelId="{0B35C518-6CCF-40AC-A30C-069A53794280}" srcId="{694CA7C6-15F6-4B47-8E24-FE5C56E26217}" destId="{5BDF3335-0B07-4A07-85F7-BEF0E4DD57D4}" srcOrd="0" destOrd="0" parTransId="{3D8C5A5F-5449-40E0-9968-B2A24CD48D59}" sibTransId="{C3EB0B90-7374-4F49-877F-E5A518A11115}"/>
    <dgm:cxn modelId="{F9C4C2EC-DF60-4668-8C1C-ADA270CE7F28}" srcId="{4935F7FA-1D5F-4B60-8689-4C8381B1CEDC}" destId="{694CA7C6-15F6-4B47-8E24-FE5C56E26217}" srcOrd="1" destOrd="0" parTransId="{DD6AD0C1-F31D-45FC-B3EE-30CC8DA6BB12}" sibTransId="{2479F4EA-2543-4E1B-9F8F-C548098DF679}"/>
    <dgm:cxn modelId="{ABFB5288-E96E-4DE3-82D4-34FAF5082C1B}" srcId="{4935F7FA-1D5F-4B60-8689-4C8381B1CEDC}" destId="{EA9490CF-B859-4141-837A-1D4A6746AA49}" srcOrd="0" destOrd="0" parTransId="{182DCE9F-4626-4193-B2B4-0CCF25747DA8}" sibTransId="{20E57596-7E32-460F-85A2-AA181D20A67B}"/>
    <dgm:cxn modelId="{6E86C774-D86F-4F82-8D02-714909B65EBA}" srcId="{EA9490CF-B859-4141-837A-1D4A6746AA49}" destId="{C1F90DDF-91FD-4406-B1A0-275450DB784D}" srcOrd="1" destOrd="0" parTransId="{3415EBA3-66AE-4EDA-9766-330E7ACA3C4A}" sibTransId="{AD03D7F9-60FE-4592-8BA2-62E923D624C3}"/>
    <dgm:cxn modelId="{55DE0F5E-B2A3-4027-99E2-2BAE6BCBC068}" srcId="{EA9490CF-B859-4141-837A-1D4A6746AA49}" destId="{8F12CCBA-FD80-4433-86FC-12E3169432D1}" srcOrd="2" destOrd="0" parTransId="{0AC8635C-1682-4D3F-AB2D-4F5FD88B6CCC}" sibTransId="{07046CE1-695D-4847-A394-36C254685CCF}"/>
    <dgm:cxn modelId="{2B76EEA2-DEE9-48A4-BFD8-73D3B5D04295}" type="presOf" srcId="{694CA7C6-15F6-4B47-8E24-FE5C56E26217}" destId="{16F3467F-589A-42D1-9134-3E95797766A2}" srcOrd="0" destOrd="0" presId="urn:microsoft.com/office/officeart/2005/8/layout/vList2#4"/>
    <dgm:cxn modelId="{AA0D108C-7D38-4488-B7E0-E492D1C6A42C}" type="presOf" srcId="{C1F90DDF-91FD-4406-B1A0-275450DB784D}" destId="{3B57A0D3-8728-40A5-B79E-F7D5C3A120C7}" srcOrd="0" destOrd="1" presId="urn:microsoft.com/office/officeart/2005/8/layout/vList2#4"/>
    <dgm:cxn modelId="{8AD18BCE-CD7C-43E9-B935-682C38965C91}" type="presOf" srcId="{4562CC8F-A202-45A6-AAFC-FF7157CC63F0}" destId="{50C6C0C8-D2B1-4ACB-B170-96A2C2FB0436}" srcOrd="0" destOrd="2" presId="urn:microsoft.com/office/officeart/2005/8/layout/vList2#4"/>
    <dgm:cxn modelId="{DC9C05A0-AD2C-4002-B8E9-58CCC8C0314C}" type="presOf" srcId="{EA9490CF-B859-4141-837A-1D4A6746AA49}" destId="{3E62794C-1607-4733-ADCA-906674A22343}" srcOrd="0" destOrd="0" presId="urn:microsoft.com/office/officeart/2005/8/layout/vList2#4"/>
    <dgm:cxn modelId="{CDD9156B-768C-4FDC-937D-CAFE89B236C4}" type="presOf" srcId="{5BDF3335-0B07-4A07-85F7-BEF0E4DD57D4}" destId="{50C6C0C8-D2B1-4ACB-B170-96A2C2FB0436}" srcOrd="0" destOrd="0" presId="urn:microsoft.com/office/officeart/2005/8/layout/vList2#4"/>
    <dgm:cxn modelId="{770726DC-9D11-4831-910F-BB7538C76F13}" srcId="{EA9490CF-B859-4141-837A-1D4A6746AA49}" destId="{E2F866C8-322C-47A7-B633-703C4112826F}" srcOrd="0" destOrd="0" parTransId="{9E81CED7-86DC-4713-AF35-B4B8640352B8}" sibTransId="{B29B00E5-D3BA-4D5C-890D-999070FEB1C1}"/>
    <dgm:cxn modelId="{B5FE7ABC-15B6-4A27-A4FF-9011305AB699}" type="presOf" srcId="{8F12CCBA-FD80-4433-86FC-12E3169432D1}" destId="{3B57A0D3-8728-40A5-B79E-F7D5C3A120C7}" srcOrd="0" destOrd="2" presId="urn:microsoft.com/office/officeart/2005/8/layout/vList2#4"/>
    <dgm:cxn modelId="{3AD71414-F96B-4A54-A47E-DCA8ED065A41}" type="presParOf" srcId="{7EBC2B5E-0208-4570-99BE-61F14D8CFDE7}" destId="{3E62794C-1607-4733-ADCA-906674A22343}" srcOrd="0" destOrd="0" presId="urn:microsoft.com/office/officeart/2005/8/layout/vList2#4"/>
    <dgm:cxn modelId="{14C606C1-B36B-450F-8EE2-3CE0FCE25CCF}" type="presParOf" srcId="{7EBC2B5E-0208-4570-99BE-61F14D8CFDE7}" destId="{3B57A0D3-8728-40A5-B79E-F7D5C3A120C7}" srcOrd="1" destOrd="0" presId="urn:microsoft.com/office/officeart/2005/8/layout/vList2#4"/>
    <dgm:cxn modelId="{3C5C813D-9609-4470-991B-5E76068DFD71}" type="presParOf" srcId="{7EBC2B5E-0208-4570-99BE-61F14D8CFDE7}" destId="{16F3467F-589A-42D1-9134-3E95797766A2}" srcOrd="2" destOrd="0" presId="urn:microsoft.com/office/officeart/2005/8/layout/vList2#4"/>
    <dgm:cxn modelId="{141E1575-611B-4B7A-8570-2EDE2C902E79}" type="presParOf" srcId="{7EBC2B5E-0208-4570-99BE-61F14D8CFDE7}" destId="{50C6C0C8-D2B1-4ACB-B170-96A2C2FB0436}" srcOrd="3" destOrd="0" presId="urn:microsoft.com/office/officeart/2005/8/layout/vList2#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E259BE-FD81-44F8-8AD8-696122467FE8}" type="doc">
      <dgm:prSet loTypeId="urn:microsoft.com/office/officeart/2005/8/layout/hList9#4" loCatId="list" qsTypeId="urn:microsoft.com/office/officeart/2005/8/quickstyle/simple2#4" qsCatId="simple" csTypeId="urn:microsoft.com/office/officeart/2005/8/colors/accent1_2#11" csCatId="accent1" phldr="true"/>
      <dgm:spPr/>
      <dgm:t>
        <a:bodyPr/>
        <a:lstStyle/>
        <a:p>
          <a:endParaRPr lang="zh-CN" altLang="en-US"/>
        </a:p>
      </dgm:t>
    </dgm:pt>
    <dgm:pt modelId="{D49F27BA-C7D4-47F5-A566-6558CB160CCE}">
      <dgm:prSet phldrT="[文本]" phldr="false" custT="false"/>
      <dgm:spPr/>
      <dgm:t>
        <a:bodyPr vert="horz" wrap="square"/>
        <a:lstStyle/>
        <a:p>
          <a:pPr>
            <a:lnSpc>
              <a:spcPct val="100000"/>
            </a:lnSpc>
            <a:spcBef>
              <a:spcPct val="0"/>
            </a:spcBef>
            <a:spcAft>
              <a:spcPct val="35000"/>
            </a:spcAft>
          </a:pPr>
          <a:r>
            <a:rPr lang="zh-CN" altLang="en-US"/>
            <a:t>年报</a:t>
          </a:r>
        </a:p>
      </dgm:t>
    </dgm:pt>
    <dgm:pt modelId="{DFF52EEB-FE15-4438-9ABF-8177F955BE98}" cxnId="{285759A2-7B02-49D2-8878-F5F5C508F43A}" type="parTrans">
      <dgm:prSet/>
      <dgm:spPr/>
      <dgm:t>
        <a:bodyPr/>
        <a:lstStyle/>
        <a:p>
          <a:endParaRPr lang="zh-CN" altLang="en-US"/>
        </a:p>
      </dgm:t>
    </dgm:pt>
    <dgm:pt modelId="{6C7F23EE-527F-445D-A03B-C095553F5BFB}" cxnId="{285759A2-7B02-49D2-8878-F5F5C508F43A}" type="sibTrans">
      <dgm:prSet/>
      <dgm:spPr/>
      <dgm:t>
        <a:bodyPr/>
        <a:lstStyle/>
        <a:p>
          <a:endParaRPr lang="zh-CN" altLang="en-US"/>
        </a:p>
      </dgm:t>
    </dgm:pt>
    <dgm:pt modelId="{1A95FDA0-3844-435D-9E9C-86ADA9E455A3}">
      <dgm:prSet phldrT="[文本]" phldr="false" custT="false"/>
      <dgm:spPr/>
      <dgm:t>
        <a:bodyPr vert="horz" wrap="square"/>
        <a:lstStyle/>
        <a:p>
          <a:pPr>
            <a:lnSpc>
              <a:spcPct val="100000"/>
            </a:lnSpc>
            <a:spcBef>
              <a:spcPct val="0"/>
            </a:spcBef>
            <a:spcAft>
              <a:spcPct val="35000"/>
            </a:spcAft>
          </a:pPr>
          <a:r>
            <a:rPr lang="zh-CN" altLang="en-US"/>
            <a:t>大样本</a:t>
          </a:r>
        </a:p>
      </dgm:t>
    </dgm:pt>
    <dgm:pt modelId="{087CCA06-0DDB-4D11-83D1-BCE3FCB04E7F}" cxnId="{6E1D0BEF-4382-4E4E-87D5-B335643C3528}" type="parTrans">
      <dgm:prSet/>
      <dgm:spPr/>
      <dgm:t>
        <a:bodyPr/>
        <a:lstStyle/>
        <a:p>
          <a:endParaRPr lang="zh-CN" altLang="en-US"/>
        </a:p>
      </dgm:t>
    </dgm:pt>
    <dgm:pt modelId="{8D56E4F9-6742-478E-A47A-C0FA477F77A1}" cxnId="{6E1D0BEF-4382-4E4E-87D5-B335643C3528}" type="sibTrans">
      <dgm:prSet/>
      <dgm:spPr/>
      <dgm:t>
        <a:bodyPr/>
        <a:lstStyle/>
        <a:p>
          <a:endParaRPr lang="zh-CN" altLang="en-US"/>
        </a:p>
      </dgm:t>
    </dgm:pt>
    <dgm:pt modelId="{9EA2BCD1-0D78-4E94-A73B-32D726AF7A4B}">
      <dgm:prSet phldrT="[文本]" phldr="false" custT="true"/>
      <dgm:spPr/>
      <dgm:t>
        <a:bodyPr vert="horz" wrap="square"/>
        <a:lstStyle/>
        <a:p>
          <a:pPr>
            <a:lnSpc>
              <a:spcPct val="100000"/>
            </a:lnSpc>
            <a:spcBef>
              <a:spcPct val="0"/>
            </a:spcBef>
            <a:spcAft>
              <a:spcPct val="35000"/>
            </a:spcAft>
          </a:pPr>
          <a:r>
            <a:rPr lang="zh-CN" altLang="en-US" sz="2000" dirty="0" smtClean="0">
              <a:solidFill>
                <a:schemeClr val="tx1"/>
              </a:solidFill>
              <a:uFillTx/>
              <a:sym typeface="+mn-ea"/>
            </a:rPr>
            <a:t>规上规</a:t>
          </a:r>
          <a:r>
            <a:rPr lang="zh-CN" altLang="en-US" sz="2000" dirty="0">
              <a:solidFill>
                <a:schemeClr val="tx1"/>
              </a:solidFill>
              <a:uFillTx/>
              <a:sym typeface="+mn-ea"/>
            </a:rPr>
            <a:t>下</a:t>
          </a:r>
        </a:p>
      </dgm:t>
    </dgm:pt>
    <dgm:pt modelId="{953B678C-BBCF-4B85-A6D8-4576A3CAAE8A}" cxnId="{2D9CE77D-35AE-4DD0-A462-050621FEE17C}" type="parTrans">
      <dgm:prSet/>
      <dgm:spPr/>
      <dgm:t>
        <a:bodyPr/>
        <a:lstStyle/>
        <a:p>
          <a:endParaRPr lang="zh-CN" altLang="en-US"/>
        </a:p>
      </dgm:t>
    </dgm:pt>
    <dgm:pt modelId="{987F1CEA-C3B3-4FDA-9632-03C9D800C3D3}" cxnId="{2D9CE77D-35AE-4DD0-A462-050621FEE17C}" type="sibTrans">
      <dgm:prSet/>
      <dgm:spPr/>
      <dgm:t>
        <a:bodyPr/>
        <a:lstStyle/>
        <a:p>
          <a:endParaRPr lang="zh-CN" altLang="en-US"/>
        </a:p>
      </dgm:t>
    </dgm:pt>
    <dgm:pt modelId="{A8D79439-D5EC-4A2C-8886-3366D5388AE4}">
      <dgm:prSet phldrT="[文本]" phldr="false" custT="false"/>
      <dgm:spPr/>
      <dgm:t>
        <a:bodyPr vert="horz" wrap="square"/>
        <a:lstStyle/>
        <a:p>
          <a:pPr>
            <a:lnSpc>
              <a:spcPct val="100000"/>
            </a:lnSpc>
            <a:spcBef>
              <a:spcPct val="0"/>
            </a:spcBef>
            <a:spcAft>
              <a:spcPct val="35000"/>
            </a:spcAft>
          </a:pPr>
          <a:r>
            <a:rPr lang="zh-CN" altLang="en-US"/>
            <a:t>季报</a:t>
          </a:r>
        </a:p>
      </dgm:t>
    </dgm:pt>
    <dgm:pt modelId="{76D1CF85-CE3E-482B-BBDE-33CB26C491B3}" cxnId="{87F4F490-0D28-4864-8E6E-58199FC72C4D}" type="parTrans">
      <dgm:prSet/>
      <dgm:spPr/>
      <dgm:t>
        <a:bodyPr/>
        <a:lstStyle/>
        <a:p>
          <a:endParaRPr lang="zh-CN" altLang="en-US"/>
        </a:p>
      </dgm:t>
    </dgm:pt>
    <dgm:pt modelId="{894E5B85-0B0F-4179-80FC-578AC7607573}" cxnId="{87F4F490-0D28-4864-8E6E-58199FC72C4D}" type="sibTrans">
      <dgm:prSet/>
      <dgm:spPr/>
      <dgm:t>
        <a:bodyPr/>
        <a:lstStyle/>
        <a:p>
          <a:endParaRPr lang="zh-CN" altLang="en-US"/>
        </a:p>
      </dgm:t>
    </dgm:pt>
    <dgm:pt modelId="{3551B63F-97E5-4C25-8E48-EA3324E4693A}">
      <dgm:prSet phldrT="[文本]" phldr="false" custT="false"/>
      <dgm:spPr/>
      <dgm:t>
        <a:bodyPr vert="horz" wrap="square"/>
        <a:lstStyle/>
        <a:p>
          <a:pPr>
            <a:lnSpc>
              <a:spcPct val="100000"/>
            </a:lnSpc>
            <a:spcBef>
              <a:spcPct val="0"/>
            </a:spcBef>
            <a:spcAft>
              <a:spcPct val="35000"/>
            </a:spcAft>
          </a:pPr>
          <a:r>
            <a:rPr lang="zh-CN" altLang="en-US"/>
            <a:t>小样本</a:t>
          </a:r>
        </a:p>
      </dgm:t>
    </dgm:pt>
    <dgm:pt modelId="{D45CBEB4-CA5A-42B2-A8B1-A227C3D51854}" cxnId="{EB13E1FA-A923-4948-B481-B8CD1C216F6F}" type="parTrans">
      <dgm:prSet/>
      <dgm:spPr/>
      <dgm:t>
        <a:bodyPr/>
        <a:lstStyle/>
        <a:p>
          <a:endParaRPr lang="zh-CN" altLang="en-US"/>
        </a:p>
      </dgm:t>
    </dgm:pt>
    <dgm:pt modelId="{2A745622-EF74-41CE-8640-57C9EC089F05}" cxnId="{EB13E1FA-A923-4948-B481-B8CD1C216F6F}" type="sibTrans">
      <dgm:prSet/>
      <dgm:spPr/>
      <dgm:t>
        <a:bodyPr/>
        <a:lstStyle/>
        <a:p>
          <a:endParaRPr lang="zh-CN" altLang="en-US"/>
        </a:p>
      </dgm:t>
    </dgm:pt>
    <dgm:pt modelId="{D04FF620-4B41-4CAA-8929-514DCBD2266E}">
      <dgm:prSet phldrT="[文本]" phldr="false" custT="false"/>
      <dgm:spPr/>
      <dgm:t>
        <a:bodyPr vert="horz" wrap="square"/>
        <a:p>
          <a:pPr>
            <a:lnSpc>
              <a:spcPct val="100000"/>
            </a:lnSpc>
            <a:spcBef>
              <a:spcPct val="0"/>
            </a:spcBef>
            <a:spcAft>
              <a:spcPct val="35000"/>
            </a:spcAft>
          </a:pPr>
          <a:r>
            <a:rPr lang="zh-CN" altLang="en-US" dirty="0">
              <a:uFillTx/>
              <a:sym typeface="+mn-ea"/>
            </a:rPr>
            <a:t>规上规下</a:t>
          </a:r>
          <a:r>
            <a:rPr lang="en-US" altLang="zh-CN" dirty="0">
              <a:uFillTx/>
              <a:sym typeface="+mn-ea"/>
            </a:rPr>
            <a:t/>
          </a:r>
          <a:endParaRPr lang="en-US" altLang="zh-CN" dirty="0">
            <a:uFillTx/>
            <a:sym typeface="+mn-ea"/>
          </a:endParaRPr>
        </a:p>
      </dgm:t>
    </dgm:pt>
    <dgm:pt modelId="{3BC6F2F2-8C49-4C58-B5DA-8E98379C9847}" cxnId="{C7BBC951-1D2A-43A9-ABBB-4FE6933DF925}" type="parTrans">
      <dgm:prSet/>
      <dgm:spPr/>
      <dgm:t>
        <a:bodyPr/>
        <a:lstStyle/>
        <a:p>
          <a:endParaRPr lang="zh-CN" altLang="en-US"/>
        </a:p>
      </dgm:t>
    </dgm:pt>
    <dgm:pt modelId="{0E2F740E-37D3-4AE1-8588-8A1DD86262F2}" cxnId="{C7BBC951-1D2A-43A9-ABBB-4FE6933DF925}" type="sibTrans">
      <dgm:prSet/>
      <dgm:spPr/>
      <dgm:t>
        <a:bodyPr/>
        <a:lstStyle/>
        <a:p>
          <a:endParaRPr lang="zh-CN" altLang="en-US"/>
        </a:p>
      </dgm:t>
    </dgm:pt>
    <dgm:pt modelId="{73F0E6AA-1B12-4917-A5B9-27714EB21A6F}" type="pres">
      <dgm:prSet presAssocID="{70E259BE-FD81-44F8-8AD8-696122467FE8}" presName="list" presStyleCnt="0">
        <dgm:presLayoutVars>
          <dgm:dir/>
          <dgm:animLvl val="lvl"/>
        </dgm:presLayoutVars>
      </dgm:prSet>
      <dgm:spPr/>
      <dgm:t>
        <a:bodyPr/>
        <a:lstStyle/>
        <a:p>
          <a:endParaRPr lang="zh-CN" altLang="en-US"/>
        </a:p>
      </dgm:t>
    </dgm:pt>
    <dgm:pt modelId="{9EB08046-B0A8-40D6-9F0C-C2EFDB819E01}" type="pres">
      <dgm:prSet presAssocID="{D49F27BA-C7D4-47F5-A566-6558CB160CCE}" presName="posSpace" presStyleCnt="0"/>
      <dgm:spPr/>
    </dgm:pt>
    <dgm:pt modelId="{771756F4-E425-4246-8438-12F2B4FD2670}" type="pres">
      <dgm:prSet presAssocID="{D49F27BA-C7D4-47F5-A566-6558CB160CCE}" presName="vertFlow" presStyleCnt="0"/>
      <dgm:spPr/>
    </dgm:pt>
    <dgm:pt modelId="{55853259-BBE5-4C45-95ED-7DCB7230171A}" type="pres">
      <dgm:prSet presAssocID="{D49F27BA-C7D4-47F5-A566-6558CB160CCE}" presName="topSpace" presStyleCnt="0"/>
      <dgm:spPr/>
    </dgm:pt>
    <dgm:pt modelId="{8C960F9D-26EC-4627-9CF2-7B18C666CB35}" type="pres">
      <dgm:prSet presAssocID="{D49F27BA-C7D4-47F5-A566-6558CB160CCE}" presName="firstComp" presStyleCnt="0"/>
      <dgm:spPr/>
    </dgm:pt>
    <dgm:pt modelId="{F8D49E38-B053-4501-BD89-EB8E5A6A61CD}" type="pres">
      <dgm:prSet presAssocID="{D49F27BA-C7D4-47F5-A566-6558CB160CCE}" presName="firstChild" presStyleLbl="bgAccFollowNode1" presStyleIdx="0" presStyleCnt="4"/>
      <dgm:spPr/>
      <dgm:t>
        <a:bodyPr/>
        <a:lstStyle/>
        <a:p>
          <a:endParaRPr lang="zh-CN" altLang="en-US"/>
        </a:p>
      </dgm:t>
    </dgm:pt>
    <dgm:pt modelId="{28FDBCD3-F61A-450D-892D-E8EA240C3445}" type="pres">
      <dgm:prSet presAssocID="{D49F27BA-C7D4-47F5-A566-6558CB160CCE}" presName="firstChildTx" presStyleCnt="0">
        <dgm:presLayoutVars>
          <dgm:bulletEnabled val="true"/>
        </dgm:presLayoutVars>
      </dgm:prSet>
      <dgm:spPr/>
      <dgm:t>
        <a:bodyPr/>
        <a:lstStyle/>
        <a:p>
          <a:endParaRPr lang="zh-CN" altLang="en-US"/>
        </a:p>
      </dgm:t>
    </dgm:pt>
    <dgm:pt modelId="{36B998BC-CC63-4AE7-B372-7EA6115622C7}" type="pres">
      <dgm:prSet presAssocID="{9EA2BCD1-0D78-4E94-A73B-32D726AF7A4B}" presName="comp" presStyleCnt="0"/>
      <dgm:spPr/>
    </dgm:pt>
    <dgm:pt modelId="{01119332-89A2-4784-81C1-FF89BAFEA3B2}" type="pres">
      <dgm:prSet presAssocID="{9EA2BCD1-0D78-4E94-A73B-32D726AF7A4B}" presName="child" presStyleLbl="bgAccFollowNode1" presStyleIdx="1" presStyleCnt="4"/>
      <dgm:spPr/>
      <dgm:t>
        <a:bodyPr/>
        <a:lstStyle/>
        <a:p>
          <a:endParaRPr lang="zh-CN" altLang="en-US"/>
        </a:p>
      </dgm:t>
    </dgm:pt>
    <dgm:pt modelId="{EB91C378-F5E2-4623-A32D-0429BACB9378}" type="pres">
      <dgm:prSet presAssocID="{9EA2BCD1-0D78-4E94-A73B-32D726AF7A4B}" presName="childTx" presStyleCnt="0">
        <dgm:presLayoutVars>
          <dgm:bulletEnabled val="true"/>
        </dgm:presLayoutVars>
      </dgm:prSet>
      <dgm:spPr/>
      <dgm:t>
        <a:bodyPr/>
        <a:lstStyle/>
        <a:p>
          <a:endParaRPr lang="zh-CN" altLang="en-US"/>
        </a:p>
      </dgm:t>
    </dgm:pt>
    <dgm:pt modelId="{E16CB8C9-D1FB-4FF3-8667-AEACA8E83E5C}" type="pres">
      <dgm:prSet presAssocID="{D49F27BA-C7D4-47F5-A566-6558CB160CCE}" presName="negSpace" presStyleCnt="0"/>
      <dgm:spPr/>
    </dgm:pt>
    <dgm:pt modelId="{92447B8B-B043-4F04-A3B7-D0DE831D4431}" type="pres">
      <dgm:prSet presAssocID="{D49F27BA-C7D4-47F5-A566-6558CB160CCE}" presName="circle" presStyleLbl="node1" presStyleIdx="0" presStyleCnt="2"/>
      <dgm:spPr/>
      <dgm:t>
        <a:bodyPr/>
        <a:lstStyle/>
        <a:p>
          <a:endParaRPr lang="zh-CN" altLang="en-US"/>
        </a:p>
      </dgm:t>
    </dgm:pt>
    <dgm:pt modelId="{86EC9F84-227C-4E06-9DF9-580577FF07E6}" type="pres">
      <dgm:prSet presAssocID="{6C7F23EE-527F-445D-A03B-C095553F5BFB}" presName="transSpace" presStyleCnt="0"/>
      <dgm:spPr/>
    </dgm:pt>
    <dgm:pt modelId="{18930822-DE8A-4ABA-986D-CE814670A45E}" type="pres">
      <dgm:prSet presAssocID="{A8D79439-D5EC-4A2C-8886-3366D5388AE4}" presName="posSpace" presStyleCnt="0"/>
      <dgm:spPr/>
    </dgm:pt>
    <dgm:pt modelId="{0A15879E-9902-4979-B022-1C436A8138BA}" type="pres">
      <dgm:prSet presAssocID="{A8D79439-D5EC-4A2C-8886-3366D5388AE4}" presName="vertFlow" presStyleCnt="0"/>
      <dgm:spPr/>
    </dgm:pt>
    <dgm:pt modelId="{B212BFCE-AFC4-4470-9DE6-F92A458943E5}" type="pres">
      <dgm:prSet presAssocID="{A8D79439-D5EC-4A2C-8886-3366D5388AE4}" presName="topSpace" presStyleCnt="0"/>
      <dgm:spPr/>
    </dgm:pt>
    <dgm:pt modelId="{9C59777D-1DF0-421E-9582-AB045FE3CF8B}" type="pres">
      <dgm:prSet presAssocID="{A8D79439-D5EC-4A2C-8886-3366D5388AE4}" presName="firstComp" presStyleCnt="0"/>
      <dgm:spPr/>
    </dgm:pt>
    <dgm:pt modelId="{B4EA86C9-9645-41DF-AB1C-E026D8E8F43F}" type="pres">
      <dgm:prSet presAssocID="{A8D79439-D5EC-4A2C-8886-3366D5388AE4}" presName="firstChild" presStyleLbl="bgAccFollowNode1" presStyleIdx="2" presStyleCnt="4"/>
      <dgm:spPr/>
      <dgm:t>
        <a:bodyPr/>
        <a:lstStyle/>
        <a:p>
          <a:endParaRPr lang="zh-CN" altLang="en-US"/>
        </a:p>
      </dgm:t>
    </dgm:pt>
    <dgm:pt modelId="{FFBACF87-1AED-4FB0-90AE-33D277960054}" type="pres">
      <dgm:prSet presAssocID="{A8D79439-D5EC-4A2C-8886-3366D5388AE4}" presName="firstChildTx" presStyleCnt="0">
        <dgm:presLayoutVars>
          <dgm:bulletEnabled val="true"/>
        </dgm:presLayoutVars>
      </dgm:prSet>
      <dgm:spPr/>
      <dgm:t>
        <a:bodyPr/>
        <a:lstStyle/>
        <a:p>
          <a:endParaRPr lang="zh-CN" altLang="en-US"/>
        </a:p>
      </dgm:t>
    </dgm:pt>
    <dgm:pt modelId="{CBE40A5F-D0EC-4B4A-A524-5B4A3F2C8285}" type="pres">
      <dgm:prSet presAssocID="{D04FF620-4B41-4CAA-8929-514DCBD2266E}" presName="comp" presStyleCnt="0"/>
      <dgm:spPr/>
    </dgm:pt>
    <dgm:pt modelId="{9C36922A-5FA7-4B49-8BAB-B4B99DE5740F}" type="pres">
      <dgm:prSet presAssocID="{D04FF620-4B41-4CAA-8929-514DCBD2266E}" presName="child" presStyleLbl="bgAccFollowNode1" presStyleIdx="3" presStyleCnt="4"/>
      <dgm:spPr/>
      <dgm:t>
        <a:bodyPr/>
        <a:lstStyle/>
        <a:p>
          <a:endParaRPr lang="zh-CN" altLang="en-US"/>
        </a:p>
      </dgm:t>
    </dgm:pt>
    <dgm:pt modelId="{FF591285-8ECD-4413-A53B-011294184BA2}" type="pres">
      <dgm:prSet presAssocID="{D04FF620-4B41-4CAA-8929-514DCBD2266E}" presName="childTx" presStyleCnt="0">
        <dgm:presLayoutVars>
          <dgm:bulletEnabled val="true"/>
        </dgm:presLayoutVars>
      </dgm:prSet>
      <dgm:spPr/>
      <dgm:t>
        <a:bodyPr/>
        <a:lstStyle/>
        <a:p>
          <a:endParaRPr lang="zh-CN" altLang="en-US"/>
        </a:p>
      </dgm:t>
    </dgm:pt>
    <dgm:pt modelId="{F8B169DC-C365-4F65-9BF5-245F62A807F7}" type="pres">
      <dgm:prSet presAssocID="{A8D79439-D5EC-4A2C-8886-3366D5388AE4}" presName="negSpace" presStyleCnt="0"/>
      <dgm:spPr/>
    </dgm:pt>
    <dgm:pt modelId="{789C2E5F-53BE-4B9F-8B8F-155498EB6E4B}" type="pres">
      <dgm:prSet presAssocID="{A8D79439-D5EC-4A2C-8886-3366D5388AE4}" presName="circle" presStyleLbl="node1" presStyleIdx="1" presStyleCnt="2"/>
      <dgm:spPr/>
      <dgm:t>
        <a:bodyPr/>
        <a:lstStyle/>
        <a:p>
          <a:endParaRPr lang="zh-CN" altLang="en-US"/>
        </a:p>
      </dgm:t>
    </dgm:pt>
  </dgm:ptLst>
  <dgm:cxnLst>
    <dgm:cxn modelId="{285759A2-7B02-49D2-8878-F5F5C508F43A}" srcId="{70E259BE-FD81-44F8-8AD8-696122467FE8}" destId="{D49F27BA-C7D4-47F5-A566-6558CB160CCE}" srcOrd="0" destOrd="0" parTransId="{DFF52EEB-FE15-4438-9ABF-8177F955BE98}" sibTransId="{6C7F23EE-527F-445D-A03B-C095553F5BFB}"/>
    <dgm:cxn modelId="{6E1D0BEF-4382-4E4E-87D5-B335643C3528}" srcId="{D49F27BA-C7D4-47F5-A566-6558CB160CCE}" destId="{1A95FDA0-3844-435D-9E9C-86ADA9E455A3}" srcOrd="0" destOrd="0" parTransId="{087CCA06-0DDB-4D11-83D1-BCE3FCB04E7F}" sibTransId="{8D56E4F9-6742-478E-A47A-C0FA477F77A1}"/>
    <dgm:cxn modelId="{2D9CE77D-35AE-4DD0-A462-050621FEE17C}" srcId="{D49F27BA-C7D4-47F5-A566-6558CB160CCE}" destId="{9EA2BCD1-0D78-4E94-A73B-32D726AF7A4B}" srcOrd="1" destOrd="0" parTransId="{953B678C-BBCF-4B85-A6D8-4576A3CAAE8A}" sibTransId="{987F1CEA-C3B3-4FDA-9632-03C9D800C3D3}"/>
    <dgm:cxn modelId="{87F4F490-0D28-4864-8E6E-58199FC72C4D}" srcId="{70E259BE-FD81-44F8-8AD8-696122467FE8}" destId="{A8D79439-D5EC-4A2C-8886-3366D5388AE4}" srcOrd="1" destOrd="0" parTransId="{76D1CF85-CE3E-482B-BBDE-33CB26C491B3}" sibTransId="{894E5B85-0B0F-4179-80FC-578AC7607573}"/>
    <dgm:cxn modelId="{EB13E1FA-A923-4948-B481-B8CD1C216F6F}" srcId="{A8D79439-D5EC-4A2C-8886-3366D5388AE4}" destId="{3551B63F-97E5-4C25-8E48-EA3324E4693A}" srcOrd="0" destOrd="1" parTransId="{D45CBEB4-CA5A-42B2-A8B1-A227C3D51854}" sibTransId="{2A745622-EF74-41CE-8640-57C9EC089F05}"/>
    <dgm:cxn modelId="{C7BBC951-1D2A-43A9-ABBB-4FE6933DF925}" srcId="{A8D79439-D5EC-4A2C-8886-3366D5388AE4}" destId="{D04FF620-4B41-4CAA-8929-514DCBD2266E}" srcOrd="1" destOrd="1" parTransId="{3BC6F2F2-8C49-4C58-B5DA-8E98379C9847}" sibTransId="{0E2F740E-37D3-4AE1-8588-8A1DD86262F2}"/>
    <dgm:cxn modelId="{3C5DEB37-A878-47E8-B683-F70971028C0B}" type="presOf" srcId="{70E259BE-FD81-44F8-8AD8-696122467FE8}" destId="{73F0E6AA-1B12-4917-A5B9-27714EB21A6F}" srcOrd="0" destOrd="0" presId="urn:microsoft.com/office/officeart/2005/8/layout/hList9#4"/>
    <dgm:cxn modelId="{555AD7B2-1662-4CBA-8B01-D6593F9BC956}" type="presParOf" srcId="{73F0E6AA-1B12-4917-A5B9-27714EB21A6F}" destId="{9EB08046-B0A8-40D6-9F0C-C2EFDB819E01}" srcOrd="0" destOrd="0" presId="urn:microsoft.com/office/officeart/2005/8/layout/hList9#4"/>
    <dgm:cxn modelId="{0FAEBA85-8D87-4FBD-A31C-EB6D8DD9F60D}" type="presParOf" srcId="{73F0E6AA-1B12-4917-A5B9-27714EB21A6F}" destId="{771756F4-E425-4246-8438-12F2B4FD2670}" srcOrd="1" destOrd="0" presId="urn:microsoft.com/office/officeart/2005/8/layout/hList9#4"/>
    <dgm:cxn modelId="{A0E7FB61-89D0-4D78-B5A6-F45E0F7E8221}" type="presParOf" srcId="{771756F4-E425-4246-8438-12F2B4FD2670}" destId="{55853259-BBE5-4C45-95ED-7DCB7230171A}" srcOrd="0" destOrd="1" presId="urn:microsoft.com/office/officeart/2005/8/layout/hList9#4"/>
    <dgm:cxn modelId="{69DE598B-A9B4-4BF8-9E15-B16AC9B375BC}" type="presParOf" srcId="{771756F4-E425-4246-8438-12F2B4FD2670}" destId="{8C960F9D-26EC-4627-9CF2-7B18C666CB35}" srcOrd="1" destOrd="1" presId="urn:microsoft.com/office/officeart/2005/8/layout/hList9#4"/>
    <dgm:cxn modelId="{FD1824BB-70EE-4585-8E7C-569E220951D9}" type="presParOf" srcId="{8C960F9D-26EC-4627-9CF2-7B18C666CB35}" destId="{F8D49E38-B053-4501-BD89-EB8E5A6A61CD}" srcOrd="0" destOrd="1" presId="urn:microsoft.com/office/officeart/2005/8/layout/hList9#4"/>
    <dgm:cxn modelId="{1438F323-866A-4AB2-814F-E4C3861C24CC}" type="presOf" srcId="{1A95FDA0-3844-435D-9E9C-86ADA9E455A3}" destId="{F8D49E38-B053-4501-BD89-EB8E5A6A61CD}" srcOrd="0" destOrd="0" presId="urn:microsoft.com/office/officeart/2005/8/layout/hList9#4"/>
    <dgm:cxn modelId="{74A6D028-CA5A-43BE-9716-49DC03330102}" type="presParOf" srcId="{8C960F9D-26EC-4627-9CF2-7B18C666CB35}" destId="{28FDBCD3-F61A-450D-892D-E8EA240C3445}" srcOrd="1" destOrd="1" presId="urn:microsoft.com/office/officeart/2005/8/layout/hList9#4"/>
    <dgm:cxn modelId="{C891D13F-7ECA-441F-BB44-0C2F5C6B9F90}" type="presOf" srcId="{1A95FDA0-3844-435D-9E9C-86ADA9E455A3}" destId="{28FDBCD3-F61A-450D-892D-E8EA240C3445}" srcOrd="1" destOrd="0" presId="urn:microsoft.com/office/officeart/2005/8/layout/hList9#4"/>
    <dgm:cxn modelId="{9EDFF076-194B-4B65-BA3B-8A34B6EE817E}" type="presParOf" srcId="{771756F4-E425-4246-8438-12F2B4FD2670}" destId="{36B998BC-CC63-4AE7-B372-7EA6115622C7}" srcOrd="2" destOrd="1" presId="urn:microsoft.com/office/officeart/2005/8/layout/hList9#4"/>
    <dgm:cxn modelId="{A294487E-58E1-46CA-9597-8108665B2BFD}" type="presParOf" srcId="{36B998BC-CC63-4AE7-B372-7EA6115622C7}" destId="{01119332-89A2-4784-81C1-FF89BAFEA3B2}" srcOrd="0" destOrd="2" presId="urn:microsoft.com/office/officeart/2005/8/layout/hList9#4"/>
    <dgm:cxn modelId="{58BD2470-458C-45BA-88D3-BE2A16958D4B}" type="presOf" srcId="{9EA2BCD1-0D78-4E94-A73B-32D726AF7A4B}" destId="{01119332-89A2-4784-81C1-FF89BAFEA3B2}" srcOrd="0" destOrd="0" presId="urn:microsoft.com/office/officeart/2005/8/layout/hList9#4"/>
    <dgm:cxn modelId="{2C5DBCD6-BA52-4B78-9570-21F29D7E2F58}" type="presParOf" srcId="{36B998BC-CC63-4AE7-B372-7EA6115622C7}" destId="{EB91C378-F5E2-4623-A32D-0429BACB9378}" srcOrd="1" destOrd="2" presId="urn:microsoft.com/office/officeart/2005/8/layout/hList9#4"/>
    <dgm:cxn modelId="{80257FFC-62F2-46CE-BD20-3EFF6FD45F7D}" type="presOf" srcId="{9EA2BCD1-0D78-4E94-A73B-32D726AF7A4B}" destId="{EB91C378-F5E2-4623-A32D-0429BACB9378}" srcOrd="1" destOrd="0" presId="urn:microsoft.com/office/officeart/2005/8/layout/hList9#4"/>
    <dgm:cxn modelId="{356B4452-3804-4324-91E9-8F66257ADC8B}" type="presParOf" srcId="{73F0E6AA-1B12-4917-A5B9-27714EB21A6F}" destId="{E16CB8C9-D1FB-4FF3-8667-AEACA8E83E5C}" srcOrd="2" destOrd="0" presId="urn:microsoft.com/office/officeart/2005/8/layout/hList9#4"/>
    <dgm:cxn modelId="{DAE1CEA6-0572-4291-BFB5-54B722927875}" type="presParOf" srcId="{73F0E6AA-1B12-4917-A5B9-27714EB21A6F}" destId="{92447B8B-B043-4F04-A3B7-D0DE831D4431}" srcOrd="3" destOrd="0" presId="urn:microsoft.com/office/officeart/2005/8/layout/hList9#4"/>
    <dgm:cxn modelId="{3B4C308E-2820-4AF2-A81D-036826F6E8BA}" type="presOf" srcId="{D49F27BA-C7D4-47F5-A566-6558CB160CCE}" destId="{92447B8B-B043-4F04-A3B7-D0DE831D4431}" srcOrd="0" destOrd="0" presId="urn:microsoft.com/office/officeart/2005/8/layout/hList9#4"/>
    <dgm:cxn modelId="{925FB885-2338-4642-AC68-221706944C5B}" type="presParOf" srcId="{73F0E6AA-1B12-4917-A5B9-27714EB21A6F}" destId="{86EC9F84-227C-4E06-9DF9-580577FF07E6}" srcOrd="4" destOrd="0" presId="urn:microsoft.com/office/officeart/2005/8/layout/hList9#4"/>
    <dgm:cxn modelId="{9C48DFE8-6290-4104-9BCC-53ACDA437AE2}" type="presParOf" srcId="{73F0E6AA-1B12-4917-A5B9-27714EB21A6F}" destId="{18930822-DE8A-4ABA-986D-CE814670A45E}" srcOrd="5" destOrd="0" presId="urn:microsoft.com/office/officeart/2005/8/layout/hList9#4"/>
    <dgm:cxn modelId="{37D1CEE6-75BF-4EF7-8795-55A129E498D0}" type="presParOf" srcId="{73F0E6AA-1B12-4917-A5B9-27714EB21A6F}" destId="{0A15879E-9902-4979-B022-1C436A8138BA}" srcOrd="6" destOrd="0" presId="urn:microsoft.com/office/officeart/2005/8/layout/hList9#4"/>
    <dgm:cxn modelId="{AC59156F-1F56-4BFD-BACE-0F22835E7C56}" type="presParOf" srcId="{0A15879E-9902-4979-B022-1C436A8138BA}" destId="{B212BFCE-AFC4-4470-9DE6-F92A458943E5}" srcOrd="0" destOrd="6" presId="urn:microsoft.com/office/officeart/2005/8/layout/hList9#4"/>
    <dgm:cxn modelId="{EA974E11-201C-452A-AE11-4908ADAB7C15}" type="presParOf" srcId="{0A15879E-9902-4979-B022-1C436A8138BA}" destId="{9C59777D-1DF0-421E-9582-AB045FE3CF8B}" srcOrd="1" destOrd="6" presId="urn:microsoft.com/office/officeart/2005/8/layout/hList9#4"/>
    <dgm:cxn modelId="{DA6CF126-BC18-4A10-A68A-5D33023FD2C0}" type="presParOf" srcId="{9C59777D-1DF0-421E-9582-AB045FE3CF8B}" destId="{B4EA86C9-9645-41DF-AB1C-E026D8E8F43F}" srcOrd="0" destOrd="1" presId="urn:microsoft.com/office/officeart/2005/8/layout/hList9#4"/>
    <dgm:cxn modelId="{EB9013A5-C160-49F1-AA3B-D74E17E5EFF6}" type="presOf" srcId="{3551B63F-97E5-4C25-8E48-EA3324E4693A}" destId="{B4EA86C9-9645-41DF-AB1C-E026D8E8F43F}" srcOrd="0" destOrd="0" presId="urn:microsoft.com/office/officeart/2005/8/layout/hList9#4"/>
    <dgm:cxn modelId="{20C29F8A-58C5-4A51-99ED-1BB6D0B77EE0}" type="presParOf" srcId="{9C59777D-1DF0-421E-9582-AB045FE3CF8B}" destId="{FFBACF87-1AED-4FB0-90AE-33D277960054}" srcOrd="1" destOrd="1" presId="urn:microsoft.com/office/officeart/2005/8/layout/hList9#4"/>
    <dgm:cxn modelId="{53D26769-F288-4020-A1B4-6DBD8AD0E7D8}" type="presOf" srcId="{3551B63F-97E5-4C25-8E48-EA3324E4693A}" destId="{FFBACF87-1AED-4FB0-90AE-33D277960054}" srcOrd="1" destOrd="0" presId="urn:microsoft.com/office/officeart/2005/8/layout/hList9#4"/>
    <dgm:cxn modelId="{88EDD0D7-44A3-4534-9564-94E0B0DA62D1}" type="presParOf" srcId="{0A15879E-9902-4979-B022-1C436A8138BA}" destId="{CBE40A5F-D0EC-4B4A-A524-5B4A3F2C8285}" srcOrd="2" destOrd="6" presId="urn:microsoft.com/office/officeart/2005/8/layout/hList9#4"/>
    <dgm:cxn modelId="{5B857F35-3663-4523-956D-D3CBB27035BC}" type="presParOf" srcId="{CBE40A5F-D0EC-4B4A-A524-5B4A3F2C8285}" destId="{9C36922A-5FA7-4B49-8BAB-B4B99DE5740F}" srcOrd="0" destOrd="2" presId="urn:microsoft.com/office/officeart/2005/8/layout/hList9#4"/>
    <dgm:cxn modelId="{73D89ECB-9796-4F38-8069-D181EE9A7202}" type="presOf" srcId="{D04FF620-4B41-4CAA-8929-514DCBD2266E}" destId="{9C36922A-5FA7-4B49-8BAB-B4B99DE5740F}" srcOrd="0" destOrd="0" presId="urn:microsoft.com/office/officeart/2005/8/layout/hList9#4"/>
    <dgm:cxn modelId="{25D4522E-1993-45B4-903C-0CB0623ABF5D}" type="presParOf" srcId="{CBE40A5F-D0EC-4B4A-A524-5B4A3F2C8285}" destId="{FF591285-8ECD-4413-A53B-011294184BA2}" srcOrd="1" destOrd="2" presId="urn:microsoft.com/office/officeart/2005/8/layout/hList9#4"/>
    <dgm:cxn modelId="{7E390822-F179-4446-BBE2-BE8CBCC5A6A3}" type="presOf" srcId="{D04FF620-4B41-4CAA-8929-514DCBD2266E}" destId="{FF591285-8ECD-4413-A53B-011294184BA2}" srcOrd="1" destOrd="0" presId="urn:microsoft.com/office/officeart/2005/8/layout/hList9#4"/>
    <dgm:cxn modelId="{807BA2E4-B8A4-4F54-8D69-323491C96B70}" type="presParOf" srcId="{73F0E6AA-1B12-4917-A5B9-27714EB21A6F}" destId="{F8B169DC-C365-4F65-9BF5-245F62A807F7}" srcOrd="7" destOrd="0" presId="urn:microsoft.com/office/officeart/2005/8/layout/hList9#4"/>
    <dgm:cxn modelId="{8A8B479F-DAF7-4A26-AEA9-3A135E842D18}" type="presParOf" srcId="{73F0E6AA-1B12-4917-A5B9-27714EB21A6F}" destId="{789C2E5F-53BE-4B9F-8B8F-155498EB6E4B}" srcOrd="8" destOrd="0" presId="urn:microsoft.com/office/officeart/2005/8/layout/hList9#4"/>
    <dgm:cxn modelId="{58DD7218-BF09-421C-990D-B02FDD0360FB}" type="presOf" srcId="{A8D79439-D5EC-4A2C-8886-3366D5388AE4}" destId="{789C2E5F-53BE-4B9F-8B8F-155498EB6E4B}" srcOrd="0" destOrd="0" presId="urn:microsoft.com/office/officeart/2005/8/layout/hList9#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15931E-1654-4B73-89B2-8E333D9C42E0}" type="doc">
      <dgm:prSet loTypeId="urn:microsoft.com/office/officeart/2005/8/layout/vList5" loCatId="list" qsTypeId="urn:microsoft.com/office/officeart/2005/8/quickstyle/simple1#8" qsCatId="simple" csTypeId="urn:microsoft.com/office/officeart/2005/8/colors/accent1_2#12" csCatId="accent1" phldr="true"/>
      <dgm:spPr/>
      <dgm:t>
        <a:bodyPr/>
        <a:lstStyle/>
        <a:p>
          <a:endParaRPr lang="zh-CN" altLang="en-US"/>
        </a:p>
      </dgm:t>
    </dgm:pt>
    <dgm:pt modelId="{90DDC401-903F-495B-A387-FFA8A45891F6}">
      <dgm:prSet phldrT="[文本]" phldr="false" custT="true"/>
      <dgm:spPr/>
      <dgm:t>
        <a:bodyPr vert="horz" wrap="square"/>
        <a:lstStyle/>
        <a:p>
          <a:pPr>
            <a:lnSpc>
              <a:spcPct val="100000"/>
            </a:lnSpc>
            <a:spcBef>
              <a:spcPct val="0"/>
            </a:spcBef>
            <a:spcAft>
              <a:spcPct val="35000"/>
            </a:spcAft>
          </a:pPr>
          <a:r>
            <a:rPr lang="zh-CN" altLang="en-US" sz="4400"/>
            <a:t>规 上</a:t>
          </a:r>
        </a:p>
      </dgm:t>
    </dgm:pt>
    <dgm:pt modelId="{C8BB0B8A-C63A-4F83-B8DD-3A7CE259E4EE}" cxnId="{134E846D-3906-4A82-B672-CD65DC6743E9}" type="parTrans">
      <dgm:prSet/>
      <dgm:spPr/>
      <dgm:t>
        <a:bodyPr/>
        <a:lstStyle/>
        <a:p>
          <a:endParaRPr lang="zh-CN" altLang="en-US"/>
        </a:p>
      </dgm:t>
    </dgm:pt>
    <dgm:pt modelId="{35E5E878-0907-4014-9CFA-56AEFE6C22E5}" cxnId="{134E846D-3906-4A82-B672-CD65DC6743E9}" type="sibTrans">
      <dgm:prSet/>
      <dgm:spPr/>
      <dgm:t>
        <a:bodyPr/>
        <a:lstStyle/>
        <a:p>
          <a:endParaRPr lang="zh-CN" altLang="en-US"/>
        </a:p>
      </dgm:t>
    </dgm:pt>
    <dgm:pt modelId="{E08CEB0C-E37F-4DCA-A8EA-4B2CD3AD7754}">
      <dgm:prSet phldrT="[文本]" phldr="false" custT="true"/>
      <dgm:spPr/>
      <dgm:t>
        <a:bodyPr vert="horz" wrap="square"/>
        <a:lstStyle/>
        <a:p>
          <a:pPr>
            <a:lnSpc>
              <a:spcPct val="100000"/>
            </a:lnSpc>
            <a:spcBef>
              <a:spcPct val="0"/>
            </a:spcBef>
            <a:spcAft>
              <a:spcPct val="15000"/>
            </a:spcAft>
          </a:pPr>
          <a:r>
            <a:rPr lang="zh-CN" altLang="en-US" sz="3600"/>
            <a:t>与全局一套表时间一致</a:t>
          </a:r>
        </a:p>
      </dgm:t>
    </dgm:pt>
    <dgm:pt modelId="{FB4BCC77-44E9-4065-8A2F-90CD32DE34E3}" cxnId="{9BD65330-71B8-46A2-8992-63760B592916}" type="parTrans">
      <dgm:prSet/>
      <dgm:spPr/>
      <dgm:t>
        <a:bodyPr/>
        <a:lstStyle/>
        <a:p>
          <a:endParaRPr lang="zh-CN" altLang="en-US"/>
        </a:p>
      </dgm:t>
    </dgm:pt>
    <dgm:pt modelId="{41FED480-3E2E-47A2-B997-02D527BC8082}" cxnId="{9BD65330-71B8-46A2-8992-63760B592916}" type="sibTrans">
      <dgm:prSet/>
      <dgm:spPr/>
      <dgm:t>
        <a:bodyPr/>
        <a:lstStyle/>
        <a:p>
          <a:endParaRPr lang="zh-CN" altLang="en-US"/>
        </a:p>
      </dgm:t>
    </dgm:pt>
    <dgm:pt modelId="{A6685E83-BEEC-49B3-B40A-539E2C0D7A1A}">
      <dgm:prSet phldrT="[文本]" phldr="false" custT="true"/>
      <dgm:spPr/>
      <dgm:t>
        <a:bodyPr vert="horz" wrap="square"/>
        <a:lstStyle/>
        <a:p>
          <a:pPr>
            <a:lnSpc>
              <a:spcPct val="100000"/>
            </a:lnSpc>
            <a:spcBef>
              <a:spcPct val="0"/>
            </a:spcBef>
            <a:spcAft>
              <a:spcPct val="35000"/>
            </a:spcAft>
          </a:pPr>
          <a:r>
            <a:rPr lang="zh-CN" altLang="en-US" sz="4400"/>
            <a:t>规 下</a:t>
          </a:r>
        </a:p>
      </dgm:t>
    </dgm:pt>
    <dgm:pt modelId="{FECC43A3-D59E-4EE1-9557-8FBB90D5B362}" cxnId="{AF056FC7-A23D-4417-8037-DD2DA76BDF0F}" type="parTrans">
      <dgm:prSet/>
      <dgm:spPr/>
      <dgm:t>
        <a:bodyPr/>
        <a:lstStyle/>
        <a:p>
          <a:endParaRPr lang="zh-CN" altLang="en-US"/>
        </a:p>
      </dgm:t>
    </dgm:pt>
    <dgm:pt modelId="{68BB6C9A-B7F0-43A0-955B-FC8C4D4009BF}" cxnId="{AF056FC7-A23D-4417-8037-DD2DA76BDF0F}" type="sibTrans">
      <dgm:prSet/>
      <dgm:spPr/>
      <dgm:t>
        <a:bodyPr/>
        <a:lstStyle/>
        <a:p>
          <a:endParaRPr lang="zh-CN" altLang="en-US"/>
        </a:p>
      </dgm:t>
    </dgm:pt>
    <dgm:pt modelId="{CBA50553-63FA-4B5A-9888-EDDBA06CA593}">
      <dgm:prSet phldrT="[文本]" phldr="false" custT="true"/>
      <dgm:spPr/>
      <dgm:t>
        <a:bodyPr vert="horz" wrap="square"/>
        <a:lstStyle/>
        <a:p>
          <a:pPr>
            <a:lnSpc>
              <a:spcPct val="100000"/>
            </a:lnSpc>
            <a:spcBef>
              <a:spcPct val="0"/>
            </a:spcBef>
            <a:spcAft>
              <a:spcPct val="15000"/>
            </a:spcAft>
          </a:pPr>
          <a:r>
            <a:rPr lang="zh-CN" altLang="en-US" sz="3600"/>
            <a:t>比一套表关网时间延后</a:t>
          </a:r>
        </a:p>
      </dgm:t>
    </dgm:pt>
    <dgm:pt modelId="{73E2772F-165D-4B56-ACC2-969CBF53B0A8}" cxnId="{3C18EFB0-1F01-4D75-B353-28637470AD50}" type="parTrans">
      <dgm:prSet/>
      <dgm:spPr/>
      <dgm:t>
        <a:bodyPr/>
        <a:lstStyle/>
        <a:p>
          <a:endParaRPr lang="zh-CN" altLang="en-US"/>
        </a:p>
      </dgm:t>
    </dgm:pt>
    <dgm:pt modelId="{7BFD1607-7356-4D3D-A829-75D002A3A4B0}" cxnId="{3C18EFB0-1F01-4D75-B353-28637470AD50}" type="sibTrans">
      <dgm:prSet/>
      <dgm:spPr/>
      <dgm:t>
        <a:bodyPr/>
        <a:lstStyle/>
        <a:p>
          <a:endParaRPr lang="zh-CN" altLang="en-US"/>
        </a:p>
      </dgm:t>
    </dgm:pt>
    <dgm:pt modelId="{C8DDDFA1-AF37-4444-AAEB-D51CEE212719}">
      <dgm:prSet phldrT="[文本]" phldr="false" custT="true"/>
      <dgm:spPr/>
      <dgm:t>
        <a:bodyPr vert="horz" wrap="square"/>
        <a:lstStyle/>
        <a:p>
          <a:pPr>
            <a:lnSpc>
              <a:spcPct val="100000"/>
            </a:lnSpc>
            <a:spcBef>
              <a:spcPct val="0"/>
            </a:spcBef>
            <a:spcAft>
              <a:spcPct val="35000"/>
            </a:spcAft>
          </a:pPr>
          <a:r>
            <a:rPr lang="zh-CN" altLang="en-US" sz="4400"/>
            <a:t>机关事业</a:t>
          </a:r>
        </a:p>
      </dgm:t>
    </dgm:pt>
    <dgm:pt modelId="{26EA520A-5891-4EBA-B2AD-1840663D8C07}" cxnId="{0F55CECF-F64C-4FA0-B3E2-1F136BCEC89F}" type="parTrans">
      <dgm:prSet/>
      <dgm:spPr/>
      <dgm:t>
        <a:bodyPr/>
        <a:lstStyle/>
        <a:p>
          <a:endParaRPr lang="zh-CN" altLang="en-US"/>
        </a:p>
      </dgm:t>
    </dgm:pt>
    <dgm:pt modelId="{CE2287C8-6424-4771-88FD-4DADE15C5A04}" cxnId="{0F55CECF-F64C-4FA0-B3E2-1F136BCEC89F}" type="sibTrans">
      <dgm:prSet/>
      <dgm:spPr/>
      <dgm:t>
        <a:bodyPr/>
        <a:lstStyle/>
        <a:p>
          <a:endParaRPr lang="zh-CN" altLang="en-US"/>
        </a:p>
      </dgm:t>
    </dgm:pt>
    <dgm:pt modelId="{5AA02751-379E-46DB-884A-F23ACBC498EE}">
      <dgm:prSet phldrT="[文本]" phldr="false" custT="true"/>
      <dgm:spPr/>
      <dgm:t>
        <a:bodyPr vert="horz" wrap="square"/>
        <a:lstStyle/>
        <a:p>
          <a:pPr>
            <a:lnSpc>
              <a:spcPct val="100000"/>
            </a:lnSpc>
            <a:spcBef>
              <a:spcPct val="0"/>
            </a:spcBef>
            <a:spcAft>
              <a:spcPct val="15000"/>
            </a:spcAft>
          </a:pPr>
          <a:r>
            <a:rPr lang="zh-CN" altLang="en-US" sz="3600" dirty="0"/>
            <a:t>开、关网时间均早</a:t>
          </a:r>
          <a:r>
            <a:rPr lang="zh-CN" altLang="en-US" sz="3600" dirty="0" smtClean="0"/>
            <a:t>于规下样本</a:t>
          </a:r>
          <a:r>
            <a:rPr lang="zh-CN" altLang="en-US" sz="3600" dirty="0"/>
            <a:t>单位</a:t>
          </a:r>
        </a:p>
      </dgm:t>
    </dgm:pt>
    <dgm:pt modelId="{D0D77647-95BE-4607-B2F0-006D9CAB8F0E}" cxnId="{3F25E1C3-8425-48E6-B181-2A8D074F602C}" type="parTrans">
      <dgm:prSet/>
      <dgm:spPr/>
      <dgm:t>
        <a:bodyPr/>
        <a:lstStyle/>
        <a:p>
          <a:endParaRPr lang="zh-CN" altLang="en-US"/>
        </a:p>
      </dgm:t>
    </dgm:pt>
    <dgm:pt modelId="{3DBF6B9F-A188-4D67-ABE8-0633561FA9E5}" cxnId="{3F25E1C3-8425-48E6-B181-2A8D074F602C}" type="sibTrans">
      <dgm:prSet/>
      <dgm:spPr/>
      <dgm:t>
        <a:bodyPr/>
        <a:lstStyle/>
        <a:p>
          <a:endParaRPr lang="zh-CN" altLang="en-US"/>
        </a:p>
      </dgm:t>
    </dgm:pt>
    <dgm:pt modelId="{D5935282-3C7C-4F88-A1AE-C27DB8591514}" type="pres">
      <dgm:prSet presAssocID="{2E15931E-1654-4B73-89B2-8E333D9C42E0}" presName="Name0" presStyleCnt="0">
        <dgm:presLayoutVars>
          <dgm:dir/>
          <dgm:animLvl val="lvl"/>
          <dgm:resizeHandles val="exact"/>
        </dgm:presLayoutVars>
      </dgm:prSet>
      <dgm:spPr/>
      <dgm:t>
        <a:bodyPr/>
        <a:lstStyle/>
        <a:p>
          <a:endParaRPr lang="zh-CN" altLang="en-US"/>
        </a:p>
      </dgm:t>
    </dgm:pt>
    <dgm:pt modelId="{E61486FD-113E-4C87-8ADF-B1A8E2A84801}" type="pres">
      <dgm:prSet presAssocID="{90DDC401-903F-495B-A387-FFA8A45891F6}" presName="linNode" presStyleCnt="0"/>
      <dgm:spPr/>
    </dgm:pt>
    <dgm:pt modelId="{96BE2B31-D87C-43E1-BE64-4C27B13F4AA4}" type="pres">
      <dgm:prSet presAssocID="{90DDC401-903F-495B-A387-FFA8A45891F6}" presName="parentText" presStyleLbl="node1" presStyleIdx="0" presStyleCnt="3" custScaleX="75563" custScaleY="79329" custLinFactNeighborX="-349">
        <dgm:presLayoutVars>
          <dgm:chMax val="1"/>
          <dgm:bulletEnabled val="true"/>
        </dgm:presLayoutVars>
      </dgm:prSet>
      <dgm:spPr/>
      <dgm:t>
        <a:bodyPr/>
        <a:lstStyle/>
        <a:p>
          <a:endParaRPr lang="zh-CN" altLang="en-US"/>
        </a:p>
      </dgm:t>
    </dgm:pt>
    <dgm:pt modelId="{DD9406C3-FC80-4468-A55B-122D744D43F0}" type="pres">
      <dgm:prSet presAssocID="{90DDC401-903F-495B-A387-FFA8A45891F6}" presName="descendantText" presStyleLbl="alignAccFollowNode1" presStyleIdx="0" presStyleCnt="3">
        <dgm:presLayoutVars>
          <dgm:bulletEnabled val="true"/>
        </dgm:presLayoutVars>
      </dgm:prSet>
      <dgm:spPr/>
      <dgm:t>
        <a:bodyPr/>
        <a:lstStyle/>
        <a:p>
          <a:endParaRPr lang="zh-CN" altLang="en-US"/>
        </a:p>
      </dgm:t>
    </dgm:pt>
    <dgm:pt modelId="{F1941F29-E51C-4282-956D-50CFAFAEB9B8}" type="pres">
      <dgm:prSet presAssocID="{35E5E878-0907-4014-9CFA-56AEFE6C22E5}" presName="sp" presStyleCnt="0"/>
      <dgm:spPr/>
    </dgm:pt>
    <dgm:pt modelId="{B589D1EC-5156-4FB2-BB1C-8E1290A868B9}" type="pres">
      <dgm:prSet presAssocID="{A6685E83-BEEC-49B3-B40A-539E2C0D7A1A}" presName="linNode" presStyleCnt="0"/>
      <dgm:spPr/>
    </dgm:pt>
    <dgm:pt modelId="{EBD335B5-8308-49CB-9630-99D852747B1F}" type="pres">
      <dgm:prSet presAssocID="{A6685E83-BEEC-49B3-B40A-539E2C0D7A1A}" presName="parentText" presStyleLbl="node1" presStyleIdx="1" presStyleCnt="3" custScaleX="75019" custScaleY="75675" custLinFactNeighborX="-530" custLinFactNeighborY="831">
        <dgm:presLayoutVars>
          <dgm:chMax val="1"/>
          <dgm:bulletEnabled val="true"/>
        </dgm:presLayoutVars>
      </dgm:prSet>
      <dgm:spPr/>
      <dgm:t>
        <a:bodyPr/>
        <a:lstStyle/>
        <a:p>
          <a:endParaRPr lang="zh-CN" altLang="en-US"/>
        </a:p>
      </dgm:t>
    </dgm:pt>
    <dgm:pt modelId="{6EB2A58E-CA03-4F76-94B6-D8FE50231963}" type="pres">
      <dgm:prSet presAssocID="{A6685E83-BEEC-49B3-B40A-539E2C0D7A1A}" presName="descendantText" presStyleLbl="alignAccFollowNode1" presStyleIdx="1" presStyleCnt="3">
        <dgm:presLayoutVars>
          <dgm:bulletEnabled val="true"/>
        </dgm:presLayoutVars>
      </dgm:prSet>
      <dgm:spPr/>
      <dgm:t>
        <a:bodyPr/>
        <a:lstStyle/>
        <a:p>
          <a:endParaRPr lang="zh-CN" altLang="en-US"/>
        </a:p>
      </dgm:t>
    </dgm:pt>
    <dgm:pt modelId="{A76EE5BB-CBA4-4DD9-BFB7-3F3F246C9BF0}" type="pres">
      <dgm:prSet presAssocID="{68BB6C9A-B7F0-43A0-955B-FC8C4D4009BF}" presName="sp" presStyleCnt="0"/>
      <dgm:spPr/>
    </dgm:pt>
    <dgm:pt modelId="{2BB2A428-FB05-47E5-AC5F-C6A7936A9AC0}" type="pres">
      <dgm:prSet presAssocID="{C8DDDFA1-AF37-4444-AAEB-D51CEE212719}" presName="linNode" presStyleCnt="0"/>
      <dgm:spPr/>
    </dgm:pt>
    <dgm:pt modelId="{B093CE78-670B-40EB-95CF-315E334D550F}" type="pres">
      <dgm:prSet presAssocID="{C8DDDFA1-AF37-4444-AAEB-D51CEE212719}" presName="parentText" presStyleLbl="node1" presStyleIdx="2" presStyleCnt="3" custScaleX="75283" custScaleY="80126">
        <dgm:presLayoutVars>
          <dgm:chMax val="1"/>
          <dgm:bulletEnabled val="true"/>
        </dgm:presLayoutVars>
      </dgm:prSet>
      <dgm:spPr/>
      <dgm:t>
        <a:bodyPr/>
        <a:lstStyle/>
        <a:p>
          <a:endParaRPr lang="zh-CN" altLang="en-US"/>
        </a:p>
      </dgm:t>
    </dgm:pt>
    <dgm:pt modelId="{64028F0D-BE57-4642-92F7-303D4E45C524}" type="pres">
      <dgm:prSet presAssocID="{C8DDDFA1-AF37-4444-AAEB-D51CEE212719}" presName="descendantText" presStyleLbl="alignAccFollowNode1" presStyleIdx="2" presStyleCnt="3" custLinFactNeighborX="-301">
        <dgm:presLayoutVars>
          <dgm:bulletEnabled val="true"/>
        </dgm:presLayoutVars>
      </dgm:prSet>
      <dgm:spPr/>
      <dgm:t>
        <a:bodyPr/>
        <a:lstStyle/>
        <a:p>
          <a:endParaRPr lang="zh-CN" altLang="en-US"/>
        </a:p>
      </dgm:t>
    </dgm:pt>
  </dgm:ptLst>
  <dgm:cxnLst>
    <dgm:cxn modelId="{E74154F4-721E-4A0F-8C32-29F36E2FEE41}" type="presOf" srcId="{90DDC401-903F-495B-A387-FFA8A45891F6}" destId="{96BE2B31-D87C-43E1-BE64-4C27B13F4AA4}" srcOrd="0" destOrd="0" presId="urn:microsoft.com/office/officeart/2005/8/layout/vList5"/>
    <dgm:cxn modelId="{9F56898A-6E5A-4AC3-8602-41960710103D}" type="presOf" srcId="{5AA02751-379E-46DB-884A-F23ACBC498EE}" destId="{64028F0D-BE57-4642-92F7-303D4E45C524}" srcOrd="0" destOrd="0" presId="urn:microsoft.com/office/officeart/2005/8/layout/vList5"/>
    <dgm:cxn modelId="{5269342F-9916-48D9-917E-2D5C61E4623C}" type="presOf" srcId="{C8DDDFA1-AF37-4444-AAEB-D51CEE212719}" destId="{B093CE78-670B-40EB-95CF-315E334D550F}" srcOrd="0" destOrd="0" presId="urn:microsoft.com/office/officeart/2005/8/layout/vList5"/>
    <dgm:cxn modelId="{169D6093-10D2-42D5-AF4D-4BF8D3891E91}" type="presOf" srcId="{2E15931E-1654-4B73-89B2-8E333D9C42E0}" destId="{D5935282-3C7C-4F88-A1AE-C27DB8591514}" srcOrd="0" destOrd="0" presId="urn:microsoft.com/office/officeart/2005/8/layout/vList5"/>
    <dgm:cxn modelId="{3F25E1C3-8425-48E6-B181-2A8D074F602C}" srcId="{C8DDDFA1-AF37-4444-AAEB-D51CEE212719}" destId="{5AA02751-379E-46DB-884A-F23ACBC498EE}" srcOrd="0" destOrd="0" parTransId="{D0D77647-95BE-4607-B2F0-006D9CAB8F0E}" sibTransId="{3DBF6B9F-A188-4D67-ABE8-0633561FA9E5}"/>
    <dgm:cxn modelId="{AF056FC7-A23D-4417-8037-DD2DA76BDF0F}" srcId="{2E15931E-1654-4B73-89B2-8E333D9C42E0}" destId="{A6685E83-BEEC-49B3-B40A-539E2C0D7A1A}" srcOrd="1" destOrd="0" parTransId="{FECC43A3-D59E-4EE1-9557-8FBB90D5B362}" sibTransId="{68BB6C9A-B7F0-43A0-955B-FC8C4D4009BF}"/>
    <dgm:cxn modelId="{52F010D6-6F08-4B06-BDBD-CAF0A721E6EE}" type="presOf" srcId="{A6685E83-BEEC-49B3-B40A-539E2C0D7A1A}" destId="{EBD335B5-8308-49CB-9630-99D852747B1F}" srcOrd="0" destOrd="0" presId="urn:microsoft.com/office/officeart/2005/8/layout/vList5"/>
    <dgm:cxn modelId="{9BD65330-71B8-46A2-8992-63760B592916}" srcId="{90DDC401-903F-495B-A387-FFA8A45891F6}" destId="{E08CEB0C-E37F-4DCA-A8EA-4B2CD3AD7754}" srcOrd="0" destOrd="0" parTransId="{FB4BCC77-44E9-4065-8A2F-90CD32DE34E3}" sibTransId="{41FED480-3E2E-47A2-B997-02D527BC8082}"/>
    <dgm:cxn modelId="{3C18EFB0-1F01-4D75-B353-28637470AD50}" srcId="{A6685E83-BEEC-49B3-B40A-539E2C0D7A1A}" destId="{CBA50553-63FA-4B5A-9888-EDDBA06CA593}" srcOrd="0" destOrd="0" parTransId="{73E2772F-165D-4B56-ACC2-969CBF53B0A8}" sibTransId="{7BFD1607-7356-4D3D-A829-75D002A3A4B0}"/>
    <dgm:cxn modelId="{E8D2ACB2-5F0D-4E53-84EB-86F3D8598980}" type="presOf" srcId="{CBA50553-63FA-4B5A-9888-EDDBA06CA593}" destId="{6EB2A58E-CA03-4F76-94B6-D8FE50231963}" srcOrd="0" destOrd="0" presId="urn:microsoft.com/office/officeart/2005/8/layout/vList5"/>
    <dgm:cxn modelId="{0F55CECF-F64C-4FA0-B3E2-1F136BCEC89F}" srcId="{2E15931E-1654-4B73-89B2-8E333D9C42E0}" destId="{C8DDDFA1-AF37-4444-AAEB-D51CEE212719}" srcOrd="2" destOrd="0" parTransId="{26EA520A-5891-4EBA-B2AD-1840663D8C07}" sibTransId="{CE2287C8-6424-4771-88FD-4DADE15C5A04}"/>
    <dgm:cxn modelId="{134E846D-3906-4A82-B672-CD65DC6743E9}" srcId="{2E15931E-1654-4B73-89B2-8E333D9C42E0}" destId="{90DDC401-903F-495B-A387-FFA8A45891F6}" srcOrd="0" destOrd="0" parTransId="{C8BB0B8A-C63A-4F83-B8DD-3A7CE259E4EE}" sibTransId="{35E5E878-0907-4014-9CFA-56AEFE6C22E5}"/>
    <dgm:cxn modelId="{169ACB63-F3BF-4C02-AEF3-AFA8BC7D7C00}" type="presOf" srcId="{E08CEB0C-E37F-4DCA-A8EA-4B2CD3AD7754}" destId="{DD9406C3-FC80-4468-A55B-122D744D43F0}" srcOrd="0" destOrd="0" presId="urn:microsoft.com/office/officeart/2005/8/layout/vList5"/>
    <dgm:cxn modelId="{B8D8B408-D543-4791-B13F-83CBC608A188}" type="presParOf" srcId="{D5935282-3C7C-4F88-A1AE-C27DB8591514}" destId="{E61486FD-113E-4C87-8ADF-B1A8E2A84801}" srcOrd="0" destOrd="0" presId="urn:microsoft.com/office/officeart/2005/8/layout/vList5"/>
    <dgm:cxn modelId="{093837CA-F3AD-4292-8FA9-B06F62E0107E}" type="presParOf" srcId="{E61486FD-113E-4C87-8ADF-B1A8E2A84801}" destId="{96BE2B31-D87C-43E1-BE64-4C27B13F4AA4}" srcOrd="0" destOrd="0" presId="urn:microsoft.com/office/officeart/2005/8/layout/vList5"/>
    <dgm:cxn modelId="{39F8BA0C-992A-48E2-919E-49FFB689E566}" type="presParOf" srcId="{E61486FD-113E-4C87-8ADF-B1A8E2A84801}" destId="{DD9406C3-FC80-4468-A55B-122D744D43F0}" srcOrd="1" destOrd="0" presId="urn:microsoft.com/office/officeart/2005/8/layout/vList5"/>
    <dgm:cxn modelId="{B1BD0E26-E5D9-4925-8B60-5011272C4A45}" type="presParOf" srcId="{D5935282-3C7C-4F88-A1AE-C27DB8591514}" destId="{F1941F29-E51C-4282-956D-50CFAFAEB9B8}" srcOrd="1" destOrd="0" presId="urn:microsoft.com/office/officeart/2005/8/layout/vList5"/>
    <dgm:cxn modelId="{340F273C-94DB-4FAD-97E9-486244568A8F}" type="presParOf" srcId="{D5935282-3C7C-4F88-A1AE-C27DB8591514}" destId="{B589D1EC-5156-4FB2-BB1C-8E1290A868B9}" srcOrd="2" destOrd="0" presId="urn:microsoft.com/office/officeart/2005/8/layout/vList5"/>
    <dgm:cxn modelId="{B862E9A9-DFF5-40BA-8C7B-9BEE60648477}" type="presParOf" srcId="{B589D1EC-5156-4FB2-BB1C-8E1290A868B9}" destId="{EBD335B5-8308-49CB-9630-99D852747B1F}" srcOrd="0" destOrd="0" presId="urn:microsoft.com/office/officeart/2005/8/layout/vList5"/>
    <dgm:cxn modelId="{7FB8D10E-FCE1-4642-9A48-992B32CF9D59}" type="presParOf" srcId="{B589D1EC-5156-4FB2-BB1C-8E1290A868B9}" destId="{6EB2A58E-CA03-4F76-94B6-D8FE50231963}" srcOrd="1" destOrd="0" presId="urn:microsoft.com/office/officeart/2005/8/layout/vList5"/>
    <dgm:cxn modelId="{23B1A479-00C0-4887-9A8D-A4D8AE5B86DB}" type="presParOf" srcId="{D5935282-3C7C-4F88-A1AE-C27DB8591514}" destId="{A76EE5BB-CBA4-4DD9-BFB7-3F3F246C9BF0}" srcOrd="3" destOrd="0" presId="urn:microsoft.com/office/officeart/2005/8/layout/vList5"/>
    <dgm:cxn modelId="{82DDD423-3220-42A2-9504-241B4448191D}" type="presParOf" srcId="{D5935282-3C7C-4F88-A1AE-C27DB8591514}" destId="{2BB2A428-FB05-47E5-AC5F-C6A7936A9AC0}" srcOrd="4" destOrd="0" presId="urn:microsoft.com/office/officeart/2005/8/layout/vList5"/>
    <dgm:cxn modelId="{D4AB0D92-27FC-4B27-BC61-EBABF5E3A0A4}" type="presParOf" srcId="{2BB2A428-FB05-47E5-AC5F-C6A7936A9AC0}" destId="{B093CE78-670B-40EB-95CF-315E334D550F}" srcOrd="0" destOrd="0" presId="urn:microsoft.com/office/officeart/2005/8/layout/vList5"/>
    <dgm:cxn modelId="{754DF27B-66EF-4B90-8105-9D8FF4BB57C4}" type="presParOf" srcId="{2BB2A428-FB05-47E5-AC5F-C6A7936A9AC0}" destId="{64028F0D-BE57-4642-92F7-303D4E45C524}" srcOrd="1" destOrd="0" presId="urn:microsoft.com/office/officeart/2005/8/layout/vList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019415" cy="4765675"/>
        <a:chOff x="0" y="0"/>
        <a:chExt cx="8019415" cy="4765675"/>
      </a:xfrm>
    </dsp:grpSpPr>
    <dsp:sp modelId="{3E62794C-1607-4733-ADCA-906674A22343}">
      <dsp:nvSpPr>
        <dsp:cNvPr id="3" name="圆角矩形 2"/>
        <dsp:cNvSpPr/>
      </dsp:nvSpPr>
      <dsp:spPr bwMode="white">
        <a:xfrm>
          <a:off x="0" y="43498"/>
          <a:ext cx="8019415" cy="81089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21920" tIns="121920" rIns="121920" bIns="121920" anchor="ctr"/>
        <a:lstStyle>
          <a:lvl1pPr algn="l">
            <a:defRPr sz="3500"/>
          </a:lvl1pPr>
          <a:lvl2pPr marL="228600" indent="-228600" algn="l">
            <a:defRPr sz="2700"/>
          </a:lvl2pPr>
          <a:lvl3pPr marL="457200" indent="-228600" algn="l">
            <a:defRPr sz="2700"/>
          </a:lvl3pPr>
          <a:lvl4pPr marL="685800" indent="-228600" algn="l">
            <a:defRPr sz="2700"/>
          </a:lvl4pPr>
          <a:lvl5pPr marL="914400" indent="-228600" algn="l">
            <a:defRPr sz="2700"/>
          </a:lvl5pPr>
          <a:lvl6pPr marL="1143000" indent="-228600" algn="l">
            <a:defRPr sz="2700"/>
          </a:lvl6pPr>
          <a:lvl7pPr marL="1371600" indent="-228600" algn="l">
            <a:defRPr sz="2700"/>
          </a:lvl7pPr>
          <a:lvl8pPr marL="1600200" indent="-228600" algn="l">
            <a:defRPr sz="2700"/>
          </a:lvl8pPr>
          <a:lvl9pPr marL="1828800" indent="-228600" algn="l">
            <a:defRPr sz="2700"/>
          </a:lvl9pPr>
        </a:lstStyle>
        <a:p>
          <a:pPr lvl="0" algn="ctr">
            <a:lnSpc>
              <a:spcPct val="100000"/>
            </a:lnSpc>
            <a:spcBef>
              <a:spcPct val="0"/>
            </a:spcBef>
            <a:spcAft>
              <a:spcPct val="35000"/>
            </a:spcAft>
          </a:pPr>
          <a:r>
            <a:rPr lang="zh-CN" altLang="en-US" sz="3200" b="1" dirty="0">
              <a:solidFill>
                <a:schemeClr val="accent1">
                  <a:lumMod val="50000"/>
                </a:schemeClr>
              </a:solidFill>
            </a:rPr>
            <a:t>基层年报表</a:t>
          </a:r>
        </a:p>
      </dsp:txBody>
      <dsp:txXfrm>
        <a:off x="0" y="43498"/>
        <a:ext cx="8019415" cy="810895"/>
      </dsp:txXfrm>
    </dsp:sp>
    <dsp:sp modelId="{3B57A0D3-8728-40A5-B79E-F7D5C3A120C7}">
      <dsp:nvSpPr>
        <dsp:cNvPr id="4" name="矩形 3"/>
        <dsp:cNvSpPr/>
      </dsp:nvSpPr>
      <dsp:spPr bwMode="white">
        <a:xfrm>
          <a:off x="0" y="854393"/>
          <a:ext cx="8019415" cy="1528445"/>
        </a:xfrm>
        <a:prstGeom prst="rect">
          <a:avLst/>
        </a:prstGeom>
      </dsp:spPr>
      <dsp:style>
        <a:lnRef idx="0">
          <a:schemeClr val="dk1">
            <a:alpha val="0"/>
          </a:schemeClr>
        </a:lnRef>
        <a:fillRef idx="0">
          <a:schemeClr val="lt1">
            <a:alpha val="0"/>
          </a:schemeClr>
        </a:fillRef>
        <a:effectRef idx="0">
          <a:scrgbClr r="0" g="0" b="0"/>
        </a:effectRef>
        <a:fontRef idx="minor"/>
      </dsp:style>
      <dsp:txBody>
        <a:bodyPr vert="horz" wrap="square" lIns="254616" tIns="44450" rIns="248920" bIns="44450" anchor="t"/>
        <a:lstStyle>
          <a:lvl1pPr algn="l">
            <a:defRPr sz="3500"/>
          </a:lvl1pPr>
          <a:lvl2pPr marL="228600" indent="-228600" algn="l">
            <a:defRPr sz="2700"/>
          </a:lvl2pPr>
          <a:lvl3pPr marL="457200" indent="-228600" algn="l">
            <a:defRPr sz="2700"/>
          </a:lvl3pPr>
          <a:lvl4pPr marL="685800" indent="-228600" algn="l">
            <a:defRPr sz="2700"/>
          </a:lvl4pPr>
          <a:lvl5pPr marL="914400" indent="-228600" algn="l">
            <a:defRPr sz="2700"/>
          </a:lvl5pPr>
          <a:lvl6pPr marL="1143000" indent="-228600" algn="l">
            <a:defRPr sz="2700"/>
          </a:lvl6pPr>
          <a:lvl7pPr marL="1371600" indent="-228600" algn="l">
            <a:defRPr sz="2700"/>
          </a:lvl7pPr>
          <a:lvl8pPr marL="1600200" indent="-228600" algn="l">
            <a:defRPr sz="2700"/>
          </a:lvl8pPr>
          <a:lvl9pPr marL="1828800" indent="-228600" algn="l">
            <a:defRPr sz="2700"/>
          </a:lvl9pPr>
        </a:lstStyle>
        <a:p>
          <a:pPr lvl="1">
            <a:lnSpc>
              <a:spcPct val="100000"/>
            </a:lnSpc>
            <a:spcBef>
              <a:spcPct val="0"/>
            </a:spcBef>
            <a:spcAft>
              <a:spcPct val="20000"/>
            </a:spcAft>
            <a:buChar char="•"/>
          </a:pPr>
          <a:r>
            <a:rPr lang="en-US" altLang="zh-CN" dirty="0">
              <a:solidFill>
                <a:schemeClr val="bg1"/>
              </a:solidFill>
            </a:rPr>
            <a:t>102-1— </a:t>
          </a:r>
          <a:r>
            <a:rPr lang="zh-CN" altLang="en-US" dirty="0" smtClean="0">
              <a:solidFill>
                <a:schemeClr val="bg1"/>
              </a:solidFill>
            </a:rPr>
            <a:t>全部规上单位</a:t>
          </a:r>
          <a:endParaRPr lang="zh-CN" altLang="en-US" dirty="0">
            <a:solidFill>
              <a:schemeClr val="bg1"/>
            </a:solidFill>
          </a:endParaRPr>
        </a:p>
        <a:p>
          <a:pPr lvl="1">
            <a:lnSpc>
              <a:spcPct val="100000"/>
            </a:lnSpc>
            <a:spcBef>
              <a:spcPct val="0"/>
            </a:spcBef>
            <a:spcAft>
              <a:spcPct val="20000"/>
            </a:spcAft>
            <a:buChar char="•"/>
          </a:pPr>
          <a:r>
            <a:rPr lang="en-US" altLang="zh-CN" dirty="0">
              <a:solidFill>
                <a:schemeClr val="bg1"/>
              </a:solidFill>
              <a:sym typeface="+mn-ea"/>
            </a:rPr>
            <a:t>I102-2—</a:t>
          </a:r>
          <a:r>
            <a:rPr lang="zh-CN" altLang="en-US" dirty="0">
              <a:solidFill>
                <a:schemeClr val="bg1"/>
              </a:solidFill>
              <a:sym typeface="+mn-ea"/>
            </a:rPr>
            <a:t>规下抽中样本单位</a:t>
          </a:r>
          <a:endParaRPr lang="zh-CN" altLang="en-US" dirty="0">
            <a:solidFill>
              <a:schemeClr val="bg1"/>
            </a:solidFill>
          </a:endParaRPr>
        </a:p>
        <a:p>
          <a:pPr lvl="1">
            <a:lnSpc>
              <a:spcPct val="100000"/>
            </a:lnSpc>
            <a:spcBef>
              <a:spcPct val="0"/>
            </a:spcBef>
            <a:spcAft>
              <a:spcPct val="20000"/>
            </a:spcAft>
            <a:buChar char="•"/>
          </a:pPr>
          <a:r>
            <a:rPr lang="en-US" altLang="zh-CN" dirty="0">
              <a:solidFill>
                <a:schemeClr val="bg1"/>
              </a:solidFill>
              <a:sym typeface="+mn-ea"/>
            </a:rPr>
            <a:t>I102-3—</a:t>
          </a:r>
          <a:r>
            <a:rPr lang="zh-CN" altLang="en-US" dirty="0">
              <a:solidFill>
                <a:schemeClr val="bg1"/>
              </a:solidFill>
              <a:sym typeface="+mn-ea"/>
            </a:rPr>
            <a:t>全部机关、事业单位</a:t>
          </a:r>
          <a:endParaRPr lang="zh-CN" altLang="en-US" dirty="0">
            <a:solidFill>
              <a:schemeClr val="bg1"/>
            </a:solidFill>
          </a:endParaRPr>
        </a:p>
      </dsp:txBody>
      <dsp:txXfrm>
        <a:off x="0" y="854393"/>
        <a:ext cx="8019415" cy="1528445"/>
      </dsp:txXfrm>
    </dsp:sp>
    <dsp:sp modelId="{16F3467F-589A-42D1-9134-3E95797766A2}">
      <dsp:nvSpPr>
        <dsp:cNvPr id="5" name="圆角矩形 4"/>
        <dsp:cNvSpPr/>
      </dsp:nvSpPr>
      <dsp:spPr bwMode="white">
        <a:xfrm>
          <a:off x="0" y="2382838"/>
          <a:ext cx="8019415" cy="81089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21920" tIns="121920" rIns="121920" bIns="121920" anchor="ctr"/>
        <a:lstStyle>
          <a:lvl1pPr algn="l">
            <a:defRPr sz="3500"/>
          </a:lvl1pPr>
          <a:lvl2pPr marL="228600" indent="-228600" algn="l">
            <a:defRPr sz="2700"/>
          </a:lvl2pPr>
          <a:lvl3pPr marL="457200" indent="-228600" algn="l">
            <a:defRPr sz="2700"/>
          </a:lvl3pPr>
          <a:lvl4pPr marL="685800" indent="-228600" algn="l">
            <a:defRPr sz="2700"/>
          </a:lvl4pPr>
          <a:lvl5pPr marL="914400" indent="-228600" algn="l">
            <a:defRPr sz="2700"/>
          </a:lvl5pPr>
          <a:lvl6pPr marL="1143000" indent="-228600" algn="l">
            <a:defRPr sz="2700"/>
          </a:lvl6pPr>
          <a:lvl7pPr marL="1371600" indent="-228600" algn="l">
            <a:defRPr sz="2700"/>
          </a:lvl7pPr>
          <a:lvl8pPr marL="1600200" indent="-228600" algn="l">
            <a:defRPr sz="2700"/>
          </a:lvl8pPr>
          <a:lvl9pPr marL="1828800" indent="-228600" algn="l">
            <a:defRPr sz="2700"/>
          </a:lvl9pPr>
        </a:lstStyle>
        <a:p>
          <a:pPr lvl="0" algn="ctr">
            <a:lnSpc>
              <a:spcPct val="100000"/>
            </a:lnSpc>
            <a:spcBef>
              <a:spcPct val="0"/>
            </a:spcBef>
            <a:spcAft>
              <a:spcPct val="35000"/>
            </a:spcAft>
          </a:pPr>
          <a:r>
            <a:rPr lang="zh-CN" altLang="en-US" sz="3200" b="1" dirty="0">
              <a:solidFill>
                <a:schemeClr val="accent1">
                  <a:lumMod val="50000"/>
                </a:schemeClr>
              </a:solidFill>
            </a:rPr>
            <a:t>基层定报表</a:t>
          </a:r>
        </a:p>
      </dsp:txBody>
      <dsp:txXfrm>
        <a:off x="0" y="2382838"/>
        <a:ext cx="8019415" cy="810895"/>
      </dsp:txXfrm>
    </dsp:sp>
    <dsp:sp modelId="{50C6C0C8-D2B1-4ACB-B170-96A2C2FB0436}">
      <dsp:nvSpPr>
        <dsp:cNvPr id="6" name="矩形 5"/>
        <dsp:cNvSpPr/>
      </dsp:nvSpPr>
      <dsp:spPr bwMode="white">
        <a:xfrm>
          <a:off x="0" y="3193733"/>
          <a:ext cx="8019415" cy="1528445"/>
        </a:xfrm>
        <a:prstGeom prst="rect">
          <a:avLst/>
        </a:prstGeom>
      </dsp:spPr>
      <dsp:style>
        <a:lnRef idx="0">
          <a:schemeClr val="dk1">
            <a:alpha val="0"/>
          </a:schemeClr>
        </a:lnRef>
        <a:fillRef idx="0">
          <a:schemeClr val="lt1">
            <a:alpha val="0"/>
          </a:schemeClr>
        </a:fillRef>
        <a:effectRef idx="0">
          <a:scrgbClr r="0" g="0" b="0"/>
        </a:effectRef>
        <a:fontRef idx="minor"/>
      </dsp:style>
      <dsp:txBody>
        <a:bodyPr vert="horz" wrap="square" lIns="254616" tIns="44450" rIns="248920" bIns="44450" anchor="t"/>
        <a:lstStyle>
          <a:lvl1pPr algn="l">
            <a:defRPr sz="3500"/>
          </a:lvl1pPr>
          <a:lvl2pPr marL="228600" indent="-228600" algn="l">
            <a:defRPr sz="2700"/>
          </a:lvl2pPr>
          <a:lvl3pPr marL="457200" indent="-228600" algn="l">
            <a:defRPr sz="2700"/>
          </a:lvl3pPr>
          <a:lvl4pPr marL="685800" indent="-228600" algn="l">
            <a:defRPr sz="2700"/>
          </a:lvl4pPr>
          <a:lvl5pPr marL="914400" indent="-228600" algn="l">
            <a:defRPr sz="2700"/>
          </a:lvl5pPr>
          <a:lvl6pPr marL="1143000" indent="-228600" algn="l">
            <a:defRPr sz="2700"/>
          </a:lvl6pPr>
          <a:lvl7pPr marL="1371600" indent="-228600" algn="l">
            <a:defRPr sz="2700"/>
          </a:lvl7pPr>
          <a:lvl8pPr marL="1600200" indent="-228600" algn="l">
            <a:defRPr sz="2700"/>
          </a:lvl8pPr>
          <a:lvl9pPr marL="1828800" indent="-228600" algn="l">
            <a:defRPr sz="2700"/>
          </a:lvl9pPr>
        </a:lstStyle>
        <a:p>
          <a:pPr lvl="1">
            <a:lnSpc>
              <a:spcPct val="100000"/>
            </a:lnSpc>
            <a:spcBef>
              <a:spcPct val="0"/>
            </a:spcBef>
            <a:spcAft>
              <a:spcPct val="20000"/>
            </a:spcAft>
            <a:buChar char="•"/>
          </a:pPr>
          <a:r>
            <a:rPr lang="en-US" altLang="zh-CN" dirty="0">
              <a:solidFill>
                <a:schemeClr val="bg1"/>
              </a:solidFill>
              <a:sym typeface="+mn-ea"/>
            </a:rPr>
            <a:t>202-1— </a:t>
          </a:r>
          <a:r>
            <a:rPr lang="zh-CN" altLang="en-US" dirty="0">
              <a:solidFill>
                <a:schemeClr val="bg1"/>
              </a:solidFill>
              <a:sym typeface="+mn-ea"/>
            </a:rPr>
            <a:t>规上抽中样本单位</a:t>
          </a:r>
          <a:endParaRPr lang="zh-CN" altLang="en-US" dirty="0">
            <a:solidFill>
              <a:schemeClr val="bg1"/>
            </a:solidFill>
          </a:endParaRPr>
        </a:p>
        <a:p>
          <a:pPr lvl="1">
            <a:lnSpc>
              <a:spcPct val="100000"/>
            </a:lnSpc>
            <a:spcBef>
              <a:spcPct val="0"/>
            </a:spcBef>
            <a:spcAft>
              <a:spcPct val="20000"/>
            </a:spcAft>
            <a:buChar char="•"/>
          </a:pPr>
          <a:r>
            <a:rPr lang="en-US" altLang="zh-CN" dirty="0">
              <a:solidFill>
                <a:schemeClr val="bg1"/>
              </a:solidFill>
              <a:sym typeface="+mn-ea"/>
            </a:rPr>
            <a:t>I202-2—</a:t>
          </a:r>
          <a:r>
            <a:rPr lang="zh-CN" altLang="en-US" dirty="0">
              <a:solidFill>
                <a:schemeClr val="bg1"/>
              </a:solidFill>
              <a:sym typeface="+mn-ea"/>
            </a:rPr>
            <a:t>规下抽中样本单位</a:t>
          </a:r>
          <a:endParaRPr lang="zh-CN" altLang="en-US" dirty="0">
            <a:solidFill>
              <a:schemeClr val="bg1"/>
            </a:solidFill>
          </a:endParaRPr>
        </a:p>
        <a:p>
          <a:pPr lvl="1">
            <a:lnSpc>
              <a:spcPct val="100000"/>
            </a:lnSpc>
            <a:spcBef>
              <a:spcPct val="0"/>
            </a:spcBef>
            <a:spcAft>
              <a:spcPct val="20000"/>
            </a:spcAft>
            <a:buChar char="•"/>
          </a:pPr>
          <a:r>
            <a:rPr lang="en-US" altLang="zh-CN" dirty="0">
              <a:solidFill>
                <a:schemeClr val="bg1"/>
              </a:solidFill>
              <a:sym typeface="+mn-ea"/>
            </a:rPr>
            <a:t>I202-3—</a:t>
          </a:r>
          <a:r>
            <a:rPr lang="zh-CN" altLang="en-US" dirty="0">
              <a:solidFill>
                <a:schemeClr val="bg1"/>
              </a:solidFill>
              <a:sym typeface="+mn-ea"/>
            </a:rPr>
            <a:t>全部机关、事业单位</a:t>
          </a:r>
          <a:endParaRPr lang="zh-CN" altLang="en-US" dirty="0">
            <a:solidFill>
              <a:schemeClr val="bg1"/>
            </a:solidFill>
          </a:endParaRPr>
        </a:p>
      </dsp:txBody>
      <dsp:txXfrm>
        <a:off x="0" y="3193733"/>
        <a:ext cx="8019415" cy="1528445"/>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443220" cy="2226945"/>
        <a:chOff x="0" y="0"/>
        <a:chExt cx="5443220" cy="2226945"/>
      </a:xfrm>
    </dsp:grpSpPr>
    <dsp:sp modelId="{F8D49E38-B053-4501-BD89-EB8E5A6A61CD}">
      <dsp:nvSpPr>
        <dsp:cNvPr id="3" name="矩形 2"/>
        <dsp:cNvSpPr/>
      </dsp:nvSpPr>
      <dsp:spPr bwMode="white">
        <a:xfrm>
          <a:off x="1237598" y="371003"/>
          <a:ext cx="1391261" cy="927971"/>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vert="horz" wrap="square" lIns="0" tIns="142240" rIns="142240" bIns="142240" anchor="ctr"/>
        <a:lstStyle>
          <a:lvl1pPr algn="l">
            <a:defRPr sz="2000"/>
          </a:lvl1pPr>
          <a:lvl2pPr marL="114300" indent="-114300" algn="l">
            <a:defRPr sz="1500"/>
          </a:lvl2pPr>
          <a:lvl3pPr marL="228600" indent="-114300" algn="l">
            <a:defRPr sz="1500"/>
          </a:lvl3pPr>
          <a:lvl4pPr marL="342900" indent="-114300" algn="l">
            <a:defRPr sz="1500"/>
          </a:lvl4pPr>
          <a:lvl5pPr marL="457200" indent="-114300" algn="l">
            <a:defRPr sz="1500"/>
          </a:lvl5pPr>
          <a:lvl6pPr marL="571500" indent="-114300" algn="l">
            <a:defRPr sz="1500"/>
          </a:lvl6pPr>
          <a:lvl7pPr marL="685800" indent="-114300" algn="l">
            <a:defRPr sz="1500"/>
          </a:lvl7pPr>
          <a:lvl8pPr marL="800100" indent="-114300" algn="l">
            <a:defRPr sz="1500"/>
          </a:lvl8pPr>
          <a:lvl9pPr marL="914400" indent="-114300" algn="l">
            <a:defRPr sz="1500"/>
          </a:lvl9pPr>
        </a:lstStyle>
        <a:p>
          <a:pPr lvl="0">
            <a:lnSpc>
              <a:spcPct val="100000"/>
            </a:lnSpc>
            <a:spcBef>
              <a:spcPct val="0"/>
            </a:spcBef>
            <a:spcAft>
              <a:spcPct val="35000"/>
            </a:spcAft>
          </a:pPr>
          <a:r>
            <a:rPr lang="zh-CN" altLang="en-US">
              <a:solidFill>
                <a:schemeClr val="dk1"/>
              </a:solidFill>
            </a:rPr>
            <a:t>大样本</a:t>
          </a:r>
          <a:endParaRPr>
            <a:solidFill>
              <a:schemeClr val="dk1"/>
            </a:solidFill>
          </a:endParaRPr>
        </a:p>
      </dsp:txBody>
      <dsp:txXfrm>
        <a:off x="1237598" y="371003"/>
        <a:ext cx="1391261" cy="927971"/>
      </dsp:txXfrm>
    </dsp:sp>
    <dsp:sp modelId="{01119332-89A2-4784-81C1-FF89BAFEA3B2}">
      <dsp:nvSpPr>
        <dsp:cNvPr id="4" name="矩形 3"/>
        <dsp:cNvSpPr/>
      </dsp:nvSpPr>
      <dsp:spPr bwMode="white">
        <a:xfrm>
          <a:off x="1237598" y="1298974"/>
          <a:ext cx="1391261" cy="927971"/>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vert="horz" wrap="square" lIns="0" tIns="142240" rIns="142240" bIns="142240" anchor="ctr"/>
        <a:lstStyle>
          <a:lvl1pPr algn="l">
            <a:defRPr sz="2000"/>
          </a:lvl1pPr>
          <a:lvl2pPr marL="114300" indent="-114300" algn="l">
            <a:defRPr sz="1500"/>
          </a:lvl2pPr>
          <a:lvl3pPr marL="228600" indent="-114300" algn="l">
            <a:defRPr sz="1500"/>
          </a:lvl3pPr>
          <a:lvl4pPr marL="342900" indent="-114300" algn="l">
            <a:defRPr sz="1500"/>
          </a:lvl4pPr>
          <a:lvl5pPr marL="457200" indent="-114300" algn="l">
            <a:defRPr sz="1500"/>
          </a:lvl5pPr>
          <a:lvl6pPr marL="571500" indent="-114300" algn="l">
            <a:defRPr sz="1500"/>
          </a:lvl6pPr>
          <a:lvl7pPr marL="685800" indent="-114300" algn="l">
            <a:defRPr sz="1500"/>
          </a:lvl7pPr>
          <a:lvl8pPr marL="800100" indent="-114300" algn="l">
            <a:defRPr sz="1500"/>
          </a:lvl8pPr>
          <a:lvl9pPr marL="914400" indent="-114300" algn="l">
            <a:defRPr sz="1500"/>
          </a:lvl9pPr>
        </a:lstStyle>
        <a:p>
          <a:pPr lvl="0">
            <a:lnSpc>
              <a:spcPct val="100000"/>
            </a:lnSpc>
            <a:spcBef>
              <a:spcPct val="0"/>
            </a:spcBef>
            <a:spcAft>
              <a:spcPct val="35000"/>
            </a:spcAft>
          </a:pPr>
          <a:r>
            <a:rPr lang="zh-CN" altLang="en-US" sz="2000" dirty="0" smtClean="0">
              <a:solidFill>
                <a:schemeClr val="tx1"/>
              </a:solidFill>
              <a:uFillTx/>
              <a:sym typeface="+mn-ea"/>
            </a:rPr>
            <a:t>规上规</a:t>
          </a:r>
          <a:r>
            <a:rPr lang="zh-CN" altLang="en-US" sz="2000" dirty="0">
              <a:solidFill>
                <a:schemeClr val="tx1"/>
              </a:solidFill>
              <a:uFillTx/>
              <a:sym typeface="+mn-ea"/>
            </a:rPr>
            <a:t>下</a:t>
          </a:r>
          <a:endParaRPr>
            <a:solidFill>
              <a:schemeClr val="dk1"/>
            </a:solidFill>
          </a:endParaRPr>
        </a:p>
      </dsp:txBody>
      <dsp:txXfrm>
        <a:off x="1237598" y="1298974"/>
        <a:ext cx="1391261" cy="927971"/>
      </dsp:txXfrm>
    </dsp:sp>
    <dsp:sp modelId="{92447B8B-B043-4F04-A3B7-D0DE831D4431}">
      <dsp:nvSpPr>
        <dsp:cNvPr id="5" name="椭圆 4"/>
        <dsp:cNvSpPr/>
      </dsp:nvSpPr>
      <dsp:spPr bwMode="white">
        <a:xfrm>
          <a:off x="495593" y="0"/>
          <a:ext cx="927507" cy="927507"/>
        </a:xfrm>
        <a:prstGeom prst="ellipse">
          <a:avLst/>
        </a:prstGeom>
      </dsp:spPr>
      <dsp:style>
        <a:lnRef idx="3">
          <a:schemeClr val="lt1"/>
        </a:lnRef>
        <a:fillRef idx="1">
          <a:schemeClr val="accent1"/>
        </a:fillRef>
        <a:effectRef idx="1">
          <a:scrgbClr r="0" g="0" b="0"/>
        </a:effectRef>
        <a:fontRef idx="minor">
          <a:schemeClr val="lt1"/>
        </a:fontRef>
      </dsp:style>
      <dsp:txBody>
        <a:bodyPr vert="horz" wrap="square" lIns="0" tIns="0" rIns="0" bIns="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年报</a:t>
          </a:r>
        </a:p>
      </dsp:txBody>
      <dsp:txXfrm>
        <a:off x="495593" y="0"/>
        <a:ext cx="927507" cy="927507"/>
      </dsp:txXfrm>
    </dsp:sp>
    <dsp:sp modelId="{B4EA86C9-9645-41DF-AB1C-E026D8E8F43F}">
      <dsp:nvSpPr>
        <dsp:cNvPr id="6" name="矩形 5"/>
        <dsp:cNvSpPr/>
      </dsp:nvSpPr>
      <dsp:spPr bwMode="white">
        <a:xfrm>
          <a:off x="3556367" y="371003"/>
          <a:ext cx="1391261" cy="927971"/>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vert="horz" wrap="square" lIns="0" tIns="142240" rIns="142240" bIns="142240" anchor="ctr"/>
        <a:lstStyle>
          <a:lvl1pPr algn="l">
            <a:defRPr sz="2000"/>
          </a:lvl1pPr>
          <a:lvl2pPr marL="114300" indent="-114300" algn="l">
            <a:defRPr sz="1500"/>
          </a:lvl2pPr>
          <a:lvl3pPr marL="228600" indent="-114300" algn="l">
            <a:defRPr sz="1500"/>
          </a:lvl3pPr>
          <a:lvl4pPr marL="342900" indent="-114300" algn="l">
            <a:defRPr sz="1500"/>
          </a:lvl4pPr>
          <a:lvl5pPr marL="457200" indent="-114300" algn="l">
            <a:defRPr sz="1500"/>
          </a:lvl5pPr>
          <a:lvl6pPr marL="571500" indent="-114300" algn="l">
            <a:defRPr sz="1500"/>
          </a:lvl6pPr>
          <a:lvl7pPr marL="685800" indent="-114300" algn="l">
            <a:defRPr sz="1500"/>
          </a:lvl7pPr>
          <a:lvl8pPr marL="800100" indent="-114300" algn="l">
            <a:defRPr sz="1500"/>
          </a:lvl8pPr>
          <a:lvl9pPr marL="914400" indent="-114300" algn="l">
            <a:defRPr sz="1500"/>
          </a:lvl9pPr>
        </a:lstStyle>
        <a:p>
          <a:pPr lvl="0">
            <a:lnSpc>
              <a:spcPct val="100000"/>
            </a:lnSpc>
            <a:spcBef>
              <a:spcPct val="0"/>
            </a:spcBef>
            <a:spcAft>
              <a:spcPct val="35000"/>
            </a:spcAft>
          </a:pPr>
          <a:r>
            <a:rPr lang="zh-CN" altLang="en-US">
              <a:solidFill>
                <a:schemeClr val="dk1"/>
              </a:solidFill>
            </a:rPr>
            <a:t>小样本</a:t>
          </a:r>
          <a:endParaRPr>
            <a:solidFill>
              <a:schemeClr val="dk1"/>
            </a:solidFill>
          </a:endParaRPr>
        </a:p>
      </dsp:txBody>
      <dsp:txXfrm>
        <a:off x="3556367" y="371003"/>
        <a:ext cx="1391261" cy="927971"/>
      </dsp:txXfrm>
    </dsp:sp>
    <dsp:sp modelId="{9C36922A-5FA7-4B49-8BAB-B4B99DE5740F}">
      <dsp:nvSpPr>
        <dsp:cNvPr id="7" name="矩形 6"/>
        <dsp:cNvSpPr/>
      </dsp:nvSpPr>
      <dsp:spPr bwMode="white">
        <a:xfrm>
          <a:off x="3556367" y="1298974"/>
          <a:ext cx="1391261" cy="927971"/>
        </a:xfrm>
        <a:prstGeom prst="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vert="horz" wrap="square" lIns="0" tIns="142240" rIns="142240" bIns="142240" anchor="ctr"/>
        <a:lstStyle>
          <a:lvl1pPr algn="l">
            <a:defRPr sz="2000"/>
          </a:lvl1pPr>
          <a:lvl2pPr marL="114300" indent="-114300" algn="l">
            <a:defRPr sz="1500"/>
          </a:lvl2pPr>
          <a:lvl3pPr marL="228600" indent="-114300" algn="l">
            <a:defRPr sz="1500"/>
          </a:lvl3pPr>
          <a:lvl4pPr marL="342900" indent="-114300" algn="l">
            <a:defRPr sz="1500"/>
          </a:lvl4pPr>
          <a:lvl5pPr marL="457200" indent="-114300" algn="l">
            <a:defRPr sz="1500"/>
          </a:lvl5pPr>
          <a:lvl6pPr marL="571500" indent="-114300" algn="l">
            <a:defRPr sz="1500"/>
          </a:lvl6pPr>
          <a:lvl7pPr marL="685800" indent="-114300" algn="l">
            <a:defRPr sz="1500"/>
          </a:lvl7pPr>
          <a:lvl8pPr marL="800100" indent="-114300" algn="l">
            <a:defRPr sz="1500"/>
          </a:lvl8pPr>
          <a:lvl9pPr marL="914400" indent="-114300" algn="l">
            <a:defRPr sz="1500"/>
          </a:lvl9pPr>
        </a:lstStyle>
        <a:p>
          <a:pPr lvl="0">
            <a:lnSpc>
              <a:spcPct val="100000"/>
            </a:lnSpc>
            <a:spcBef>
              <a:spcPct val="0"/>
            </a:spcBef>
            <a:spcAft>
              <a:spcPct val="35000"/>
            </a:spcAft>
          </a:pPr>
          <a:r>
            <a:rPr lang="zh-CN" altLang="en-US" dirty="0">
              <a:solidFill>
                <a:schemeClr val="dk1"/>
              </a:solidFill>
              <a:uFillTx/>
              <a:sym typeface="+mn-ea"/>
            </a:rPr>
            <a:t>规上规下</a:t>
          </a:r>
          <a:endParaRPr lang="en-US" altLang="zh-CN" dirty="0">
            <a:solidFill>
              <a:schemeClr val="dk1"/>
            </a:solidFill>
            <a:uFillTx/>
            <a:sym typeface="+mn-ea"/>
          </a:endParaRPr>
        </a:p>
      </dsp:txBody>
      <dsp:txXfrm>
        <a:off x="3556367" y="1298974"/>
        <a:ext cx="1391261" cy="927971"/>
      </dsp:txXfrm>
    </dsp:sp>
    <dsp:sp modelId="{789C2E5F-53BE-4B9F-8B8F-155498EB6E4B}">
      <dsp:nvSpPr>
        <dsp:cNvPr id="8" name="椭圆 7"/>
        <dsp:cNvSpPr/>
      </dsp:nvSpPr>
      <dsp:spPr bwMode="white">
        <a:xfrm>
          <a:off x="2814361" y="0"/>
          <a:ext cx="927507" cy="927507"/>
        </a:xfrm>
        <a:prstGeom prst="ellipse">
          <a:avLst/>
        </a:prstGeom>
      </dsp:spPr>
      <dsp:style>
        <a:lnRef idx="3">
          <a:schemeClr val="lt1"/>
        </a:lnRef>
        <a:fillRef idx="1">
          <a:schemeClr val="accent1"/>
        </a:fillRef>
        <a:effectRef idx="1">
          <a:scrgbClr r="0" g="0" b="0"/>
        </a:effectRef>
        <a:fontRef idx="minor">
          <a:schemeClr val="lt1"/>
        </a:fontRef>
      </dsp:style>
      <dsp:txBody>
        <a:bodyPr vert="horz" wrap="square" lIns="0" tIns="0" rIns="0" bIns="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季报</a:t>
          </a:r>
        </a:p>
      </dsp:txBody>
      <dsp:txXfrm>
        <a:off x="2814361" y="0"/>
        <a:ext cx="927507" cy="927507"/>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750261" cy="3787140"/>
        <a:chOff x="0" y="0"/>
        <a:chExt cx="10750261" cy="3787140"/>
      </a:xfrm>
    </dsp:grpSpPr>
    <dsp:sp modelId="{DD9406C3-FC80-4468-A55B-122D744D43F0}">
      <dsp:nvSpPr>
        <dsp:cNvPr id="4" name="同侧圆角矩形 3"/>
        <dsp:cNvSpPr/>
      </dsp:nvSpPr>
      <dsp:spPr bwMode="white">
        <a:xfrm rot="5400000">
          <a:off x="6231673" y="-2834446"/>
          <a:ext cx="1211274" cy="6880167"/>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vert="horz" wrap="square" lIns="137160" tIns="68580" rIns="137160" bIns="68580" anchor="ctr"/>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marL="285750" lvl="1" indent="-285750">
            <a:lnSpc>
              <a:spcPct val="100000"/>
            </a:lnSpc>
            <a:spcBef>
              <a:spcPct val="0"/>
            </a:spcBef>
            <a:spcAft>
              <a:spcPct val="15000"/>
            </a:spcAft>
            <a:buChar char="•"/>
          </a:pPr>
          <a:r>
            <a:rPr lang="zh-CN" altLang="en-US" sz="3600">
              <a:solidFill>
                <a:schemeClr val="dk1"/>
              </a:solidFill>
            </a:rPr>
            <a:t>与全局一套表时间一致</a:t>
          </a:r>
          <a:endParaRPr>
            <a:solidFill>
              <a:schemeClr val="dk1"/>
            </a:solidFill>
          </a:endParaRPr>
        </a:p>
      </dsp:txBody>
      <dsp:txXfrm rot="5400000">
        <a:off x="6231673" y="-2834446"/>
        <a:ext cx="1211274" cy="6880167"/>
      </dsp:txXfrm>
    </dsp:sp>
    <dsp:sp modelId="{96BE2B31-D87C-43E1-BE64-4C27B13F4AA4}">
      <dsp:nvSpPr>
        <dsp:cNvPr id="3" name="圆角矩形 2"/>
        <dsp:cNvSpPr/>
      </dsp:nvSpPr>
      <dsp:spPr bwMode="white">
        <a:xfrm>
          <a:off x="448856" y="5080"/>
          <a:ext cx="2924359" cy="120111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67640" tIns="83820" rIns="167640" bIns="838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4400"/>
            <a:t>规 上</a:t>
          </a:r>
        </a:p>
      </dsp:txBody>
      <dsp:txXfrm>
        <a:off x="448856" y="5080"/>
        <a:ext cx="2924359" cy="1201115"/>
      </dsp:txXfrm>
    </dsp:sp>
    <dsp:sp modelId="{6EB2A58E-CA03-4F76-94B6-D8FE50231963}">
      <dsp:nvSpPr>
        <dsp:cNvPr id="6" name="同侧圆角矩形 5"/>
        <dsp:cNvSpPr/>
      </dsp:nvSpPr>
      <dsp:spPr bwMode="white">
        <a:xfrm rot="5400000">
          <a:off x="6210620" y="-1547467"/>
          <a:ext cx="1211274" cy="6880167"/>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vert="horz" wrap="square" lIns="137160" tIns="68580" rIns="137160" bIns="68580" anchor="ctr"/>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marL="285750" lvl="1" indent="-285750">
            <a:lnSpc>
              <a:spcPct val="100000"/>
            </a:lnSpc>
            <a:spcBef>
              <a:spcPct val="0"/>
            </a:spcBef>
            <a:spcAft>
              <a:spcPct val="15000"/>
            </a:spcAft>
            <a:buChar char="•"/>
          </a:pPr>
          <a:r>
            <a:rPr lang="zh-CN" altLang="en-US" sz="3600">
              <a:solidFill>
                <a:schemeClr val="dk1"/>
              </a:solidFill>
            </a:rPr>
            <a:t>比一套表关网时间延后</a:t>
          </a:r>
          <a:endParaRPr>
            <a:solidFill>
              <a:schemeClr val="dk1"/>
            </a:solidFill>
          </a:endParaRPr>
        </a:p>
      </dsp:txBody>
      <dsp:txXfrm rot="5400000">
        <a:off x="6210620" y="-1547467"/>
        <a:ext cx="1211274" cy="6880167"/>
      </dsp:txXfrm>
    </dsp:sp>
    <dsp:sp modelId="{EBD335B5-8308-49CB-9630-99D852747B1F}">
      <dsp:nvSpPr>
        <dsp:cNvPr id="5" name="圆角矩形 4"/>
        <dsp:cNvSpPr/>
      </dsp:nvSpPr>
      <dsp:spPr bwMode="white">
        <a:xfrm>
          <a:off x="436403" y="1332303"/>
          <a:ext cx="2903306" cy="114579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67640" tIns="83820" rIns="167640" bIns="838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4400"/>
            <a:t>规 下</a:t>
          </a:r>
        </a:p>
      </dsp:txBody>
      <dsp:txXfrm>
        <a:off x="436403" y="1332303"/>
        <a:ext cx="2903306" cy="1145790"/>
      </dsp:txXfrm>
    </dsp:sp>
    <dsp:sp modelId="{64028F0D-BE57-4642-92F7-303D4E45C524}">
      <dsp:nvSpPr>
        <dsp:cNvPr id="8" name="同侧圆角矩形 7"/>
        <dsp:cNvSpPr/>
      </dsp:nvSpPr>
      <dsp:spPr bwMode="white">
        <a:xfrm rot="5400000">
          <a:off x="6209188" y="-259535"/>
          <a:ext cx="1211274" cy="6880167"/>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vert="horz" wrap="square" lIns="137160" tIns="68580" rIns="137160" bIns="68580" anchor="ctr"/>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marL="285750" lvl="1" indent="-285750">
            <a:lnSpc>
              <a:spcPct val="100000"/>
            </a:lnSpc>
            <a:spcBef>
              <a:spcPct val="0"/>
            </a:spcBef>
            <a:spcAft>
              <a:spcPct val="15000"/>
            </a:spcAft>
            <a:buChar char="•"/>
          </a:pPr>
          <a:r>
            <a:rPr lang="zh-CN" altLang="en-US" sz="3600" dirty="0">
              <a:solidFill>
                <a:schemeClr val="dk1"/>
              </a:solidFill>
            </a:rPr>
            <a:t>开、关网时间均早</a:t>
          </a:r>
          <a:r>
            <a:rPr lang="zh-CN" altLang="en-US" sz="3600" dirty="0" smtClean="0">
              <a:solidFill>
                <a:schemeClr val="dk1"/>
              </a:solidFill>
            </a:rPr>
            <a:t>于规下样本</a:t>
          </a:r>
          <a:r>
            <a:rPr lang="zh-CN" altLang="en-US" sz="3600" dirty="0">
              <a:solidFill>
                <a:schemeClr val="dk1"/>
              </a:solidFill>
            </a:rPr>
            <a:t>单位</a:t>
          </a:r>
          <a:endParaRPr>
            <a:solidFill>
              <a:schemeClr val="dk1"/>
            </a:solidFill>
          </a:endParaRPr>
        </a:p>
      </dsp:txBody>
      <dsp:txXfrm rot="5400000">
        <a:off x="6209188" y="-259535"/>
        <a:ext cx="1211274" cy="6880167"/>
      </dsp:txXfrm>
    </dsp:sp>
    <dsp:sp modelId="{B093CE78-670B-40EB-95CF-315E334D550F}">
      <dsp:nvSpPr>
        <dsp:cNvPr id="7" name="圆角矩形 6"/>
        <dsp:cNvSpPr/>
      </dsp:nvSpPr>
      <dsp:spPr bwMode="white">
        <a:xfrm>
          <a:off x="472867" y="2573958"/>
          <a:ext cx="2913523" cy="1213182"/>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67640" tIns="83820" rIns="167640" bIns="838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4400"/>
            <a:t>机关事业</a:t>
          </a:r>
        </a:p>
      </dsp:txBody>
      <dsp:txXfrm>
        <a:off x="472867" y="2573958"/>
        <a:ext cx="2913523" cy="1213182"/>
      </dsp:txXfrm>
    </dsp:sp>
  </dsp:spTree>
</dsp:drawing>
</file>

<file path=ppt/diagrams/layout1.xml><?xml version="1.0" encoding="utf-8"?>
<dgm:layoutDef xmlns:dgm="http://schemas.openxmlformats.org/drawingml/2006/diagram" xmlns:a="http://schemas.openxmlformats.org/drawingml/2006/main" uniqueId="urn:microsoft.com/office/officeart/2005/8/layout/vList2#4">
  <dgm:title val=""/>
  <dgm:desc val=""/>
  <dgm:catLst>
    <dgm:cat type="list" pri="3000"/>
    <dgm:cat type="convert" pri="1000"/>
  </dgm:catLst>
  <dgm:sampData>
    <dgm:dataModel>
      <dgm:ptLst>
        <dgm:pt modelId="0" type="doc"/>
        <dgm:pt modelId="1">
          <dgm:prSet phldr="true"/>
        </dgm:pt>
        <dgm:pt modelId="11">
          <dgm:prSet phldr="true"/>
        </dgm:pt>
        <dgm:pt modelId="2">
          <dgm:prSet phldr="true"/>
        </dgm:pt>
        <dgm:pt modelId="21">
          <dgm:prSet phldr="true"/>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true"/>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true"/>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9#4">
  <dgm:title val=""/>
  <dgm:desc val=""/>
  <dgm:catLst>
    <dgm:cat type="list" pri="8000"/>
  </dgm:catLst>
  <dgm:sampData>
    <dgm:dataModel>
      <dgm:ptLst>
        <dgm:pt modelId="0" type="doc"/>
        <dgm:pt modelId="1">
          <dgm:prSet phldr="true"/>
        </dgm:pt>
        <dgm:pt modelId="11">
          <dgm:prSet phldr="true"/>
        </dgm:pt>
        <dgm:pt modelId="12">
          <dgm:prSet phldr="true"/>
        </dgm:pt>
        <dgm:pt modelId="2">
          <dgm:prSet phldr="true"/>
        </dgm:pt>
        <dgm:pt modelId="21">
          <dgm:prSet phldr="true"/>
        </dgm:pt>
        <dgm:pt modelId="22">
          <dgm:prSet phldr="true"/>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1" destId="2" srcOrd="0"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nodeVertAlign" val="t"/>
          <dgm:param type="fallback" val="2D"/>
        </dgm:alg>
      </dgm:if>
      <dgm:else name="Name2">
        <dgm:alg type="lin">
          <dgm:param type="linDir" val="fromR"/>
          <dgm:param type="nodeVertAlign" val="t"/>
          <dgm:param type="fallback" val="2D"/>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true"/>
            </dgm:varLst>
            <dgm:alg type="tx">
              <dgm:param type="parTxLTRAlign" val="l"/>
            </dgm:alg>
            <dgm:shape xmlns:r="http://schemas.openxmlformats.org/officeDocument/2006/relationships" type="rect" r:blip="" hideGeom="true">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true"/>
              </dgm:varLst>
              <dgm:alg type="tx">
                <dgm:param type="parTxLTRAlign" val="l"/>
              </dgm:alg>
              <dgm:shape xmlns:r="http://schemas.openxmlformats.org/officeDocument/2006/relationships" type="rect" r:blip="" hideGeom="true">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true"/>
        </dgm:pt>
        <dgm:pt modelId="11">
          <dgm:prSet phldr="true"/>
        </dgm:pt>
        <dgm:pt modelId="12">
          <dgm:prSet phldr="true"/>
        </dgm:pt>
        <dgm:pt modelId="2">
          <dgm:prSet phldr="true"/>
        </dgm:pt>
        <dgm:pt modelId="21">
          <dgm:prSet phldr="true"/>
        </dgm:pt>
        <dgm:pt modelId="22">
          <dgm:prSet phldr="true"/>
        </dgm:pt>
        <dgm:pt modelId="3">
          <dgm:prSet phldr="true"/>
        </dgm:pt>
        <dgm:pt modelId="31">
          <dgm:prSet phldr="true"/>
        </dgm:pt>
        <dgm:pt modelId="32">
          <dgm:prSet phldr="true"/>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true"/>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true"/>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4">
  <dgm:title val=""/>
  <dgm:desc val=""/>
  <dgm:catLst>
    <dgm:cat type="simple" pri="102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3">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true"/>
          </p:cNvSpPr>
          <p:nvPr>
            <p:ph type="hdr" sz="quarter"/>
          </p:nvPr>
        </p:nvSpPr>
        <p:spPr>
          <a:xfrm>
            <a:off x="0" y="0"/>
            <a:ext cx="2971800" cy="458788"/>
          </a:xfrm>
          <a:prstGeom prst="rect">
            <a:avLst/>
          </a:prstGeom>
        </p:spPr>
        <p:txBody>
          <a:bodyPr vert="horz" lIns="91440" tIns="45720" rIns="91440" bIns="45720" rtlCol="0"/>
          <a:lstStyle>
            <a:lvl1pPr algn="l">
              <a:defRPr kumimoji="1" sz="1200">
                <a:latin typeface="等线" panose="02010600030101010101" pitchFamily="2" charset="-122"/>
                <a:ea typeface="等线"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3" name="日期占位符 2"/>
          <p:cNvSpPr>
            <a:spLocks noGrp="true"/>
          </p:cNvSpPr>
          <p:nvPr>
            <p:ph type="dt" sz="quarter" idx="1"/>
          </p:nvPr>
        </p:nvSpPr>
        <p:spPr>
          <a:xfrm>
            <a:off x="3884613" y="0"/>
            <a:ext cx="2971800" cy="458788"/>
          </a:xfrm>
          <a:prstGeom prst="rect">
            <a:avLst/>
          </a:prstGeom>
        </p:spPr>
        <p:txBody>
          <a:bodyPr vert="horz" lIns="91440" tIns="45720" rIns="91440" bIns="45720" rtlCol="0"/>
          <a:lstStyle>
            <a:lvl1pPr algn="r">
              <a:defRPr kumimoji="1" sz="1200">
                <a:latin typeface="等线" panose="02010600030101010101" pitchFamily="2" charset="-122"/>
                <a:ea typeface="等线" panose="02010600030101010101" pitchFamily="2" charset="-122"/>
              </a:defRPr>
            </a:lvl1pPr>
          </a:lstStyle>
          <a:p>
            <a:pPr marL="0" marR="0" lvl="0" indent="0" algn="r" defTabSz="914400" rtl="0" eaLnBrk="0" fontAlgn="base" latinLnBrk="0" hangingPunct="0">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4" name="页脚占位符 3"/>
          <p:cNvSpPr>
            <a:spLocks noGrp="true"/>
          </p:cNvSpPr>
          <p:nvPr>
            <p:ph type="ftr" sz="quarter" idx="2"/>
          </p:nvPr>
        </p:nvSpPr>
        <p:spPr>
          <a:xfrm>
            <a:off x="0" y="8685213"/>
            <a:ext cx="2971800" cy="458788"/>
          </a:xfrm>
          <a:prstGeom prst="rect">
            <a:avLst/>
          </a:prstGeom>
        </p:spPr>
        <p:txBody>
          <a:bodyPr vert="horz" lIns="91440" tIns="45720" rIns="91440" bIns="45720" rtlCol="0" anchor="b"/>
          <a:lstStyle>
            <a:lvl1pPr algn="l">
              <a:defRPr kumimoji="1" sz="1200">
                <a:latin typeface="等线" panose="02010600030101010101" pitchFamily="2" charset="-122"/>
                <a:ea typeface="等线"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5" name="幻灯片编号占位符 4"/>
          <p:cNvSpPr>
            <a:spLocks noGrp="true"/>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kumimoji="1" sz="1200">
                <a:latin typeface="等线" panose="02010600030101010101" pitchFamily="2" charset="-122"/>
                <a:ea typeface="等线" panose="02010600030101010101" pitchFamily="2" charset="-122"/>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3318318D-04EA-0E4F-AAB8-305F86B5E933}" type="slidenum">
              <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rPr>
            </a:fld>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true"/>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kumimoji="1" sz="1200">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true"/>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kumimoji="1" sz="1200">
                <a:latin typeface="+mn-lt"/>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true" noRot="true" noChangeAspect="true"/>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等线" panose="02010600030101010101" pitchFamily="2" charset="-122"/>
            </a:endParaRPr>
          </a:p>
        </p:txBody>
      </p:sp>
      <p:sp>
        <p:nvSpPr>
          <p:cNvPr id="5" name="备注占位符 4"/>
          <p:cNvSpPr>
            <a:spLocks noGrp="true"/>
          </p:cNvSpPr>
          <p:nvPr>
            <p:ph type="body" sz="quarter" idx="3"/>
          </p:nvPr>
        </p:nvSpPr>
        <p:spPr>
          <a:xfrm>
            <a:off x="685800" y="4400550"/>
            <a:ext cx="5486400" cy="3600450"/>
          </a:xfrm>
          <a:prstGeom prst="rect">
            <a:avLst/>
          </a:prstGeom>
        </p:spPr>
        <p:txBody>
          <a:bodyPr vert="horz" wrap="square" lIns="91440" tIns="45720" rIns="91440" bIns="45720" numCol="1" anchor="t" anchorCtr="false" compatLnSpc="true"/>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true"/>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spcBef>
                <a:spcPts val="0"/>
              </a:spcBef>
              <a:spcAft>
                <a:spcPts val="0"/>
              </a:spcAft>
              <a:defRPr kumimoji="1" sz="1200">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幻灯片编号占位符 6"/>
          <p:cNvSpPr>
            <a:spLocks noGrp="true"/>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fontAlgn="auto" hangingPunct="1">
              <a:spcBef>
                <a:spcPts val="0"/>
              </a:spcBef>
              <a:spcAft>
                <a:spcPts val="0"/>
              </a:spcAft>
              <a:defRPr kumimoji="1" sz="1200">
                <a:latin typeface="+mn-lt"/>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CFCC90C4-6045-A642-A72B-CB326E9EF583}" type="slidenum">
              <a:rPr kumimoji="1" lang="zh-CN" altLang="en-US" sz="1200" b="0" i="0" u="none" strike="noStrike" kern="1200" cap="none" spc="0" normalizeH="0" baseline="0" noProof="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1pPr>
    <a:lvl2pPr marL="4572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2pPr>
    <a:lvl3pPr marL="9144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3pPr>
    <a:lvl4pPr marL="13716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4pPr>
    <a:lvl5pPr marL="18288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endParaRPr lang="zh-CN" altLang="en-US" dirty="0" smtClean="0"/>
          </a:p>
          <a:p>
            <a:endParaRPr lang="zh-CN" altLang="en-US" dirty="0" smtClean="0"/>
          </a:p>
          <a:p>
            <a:r>
              <a:rPr lang="zh-CN" altLang="en-US" dirty="0" smtClean="0"/>
              <a:t>  </a:t>
            </a: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true" noRot="true" noChangeAspect="true" noTextEdit="true"/>
          </p:cNvSpPr>
          <p:nvPr>
            <p:ph type="sldImg"/>
          </p:nvPr>
        </p:nvSpPr>
        <p:spPr>
          <a:ln>
            <a:solidFill>
              <a:srgbClr val="000000">
                <a:alpha val="100000"/>
              </a:srgbClr>
            </a:solidFill>
            <a:miter lim="800000"/>
          </a:ln>
        </p:spPr>
      </p:sp>
      <p:sp>
        <p:nvSpPr>
          <p:cNvPr id="49154" name="Notes Placeholder 2"/>
          <p:cNvSpPr>
            <a:spLocks noGrp="true"/>
          </p:cNvSpPr>
          <p:nvPr>
            <p:ph type="body"/>
          </p:nvPr>
        </p:nvSpPr>
        <p:spPr>
          <a:xfrm>
            <a:off x="685800" y="4343400"/>
            <a:ext cx="5486400" cy="4114800"/>
          </a:xfrm>
          <a:noFill/>
          <a:ln>
            <a:noFill/>
          </a:ln>
        </p:spPr>
        <p:txBody>
          <a:bodyPr wrap="square" lIns="91440" tIns="45720" rIns="91440" bIns="45720" anchor="t"/>
          <a:lstStyle/>
          <a:p>
            <a:pPr lvl="0" eaLnBrk="1" hangingPunct="1">
              <a:spcBef>
                <a:spcPct val="0"/>
              </a:spcBef>
            </a:pPr>
            <a:endParaRPr lang="zh-CN" altLang="en-US">
              <a:latin typeface="Arial" panose="02080604020202020204" pitchFamily="34" charset="0"/>
              <a:ea typeface="宋体" pitchFamily="2" charset="-122"/>
            </a:endParaRPr>
          </a:p>
        </p:txBody>
      </p:sp>
      <p:sp>
        <p:nvSpPr>
          <p:cNvPr id="49155" name="Slide Number Placeholder 3"/>
          <p:cNvSpPr txBox="true">
            <a:spLocks noGrp="true"/>
          </p:cNvSpPr>
          <p:nvPr>
            <p:ph type="sldNum" sz="quarter"/>
          </p:nvPr>
        </p:nvSpPr>
        <p:spPr>
          <a:xfrm>
            <a:off x="3884613" y="8685213"/>
            <a:ext cx="2971800" cy="458787"/>
          </a:xfrm>
          <a:prstGeom prst="rect">
            <a:avLst/>
          </a:prstGeom>
          <a:noFill/>
          <a:ln w="9525">
            <a:noFill/>
          </a:ln>
        </p:spPr>
        <p:txBody>
          <a:bodyPr anchor="b"/>
          <a:lstStyle/>
          <a:p>
            <a:pPr lvl="0" algn="r" eaLnBrk="1" hangingPunct="1"/>
            <a:fld id="{9A0DB2DC-4C9A-4742-B13C-FB6460FD3503}" type="slidenum">
              <a:rPr lang="en-CA" altLang="zh-CN" sz="1200">
                <a:solidFill>
                  <a:srgbClr val="000000"/>
                </a:solidFill>
                <a:latin typeface="Calibri" panose="020F0502020204030204" charset="0"/>
                <a:ea typeface="宋体" pitchFamily="2" charset="-122"/>
              </a:rPr>
            </a:fld>
            <a:endParaRPr lang="en-CA" altLang="zh-CN" sz="1200">
              <a:solidFill>
                <a:srgbClr val="000000"/>
              </a:solidFill>
              <a:latin typeface="Calibri" panose="020F0502020204030204" charset="0"/>
              <a:ea typeface="宋体"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true" noRot="true" noChangeAspect="true" noTextEdit="true"/>
          </p:cNvSpPr>
          <p:nvPr>
            <p:ph type="sldImg"/>
          </p:nvPr>
        </p:nvSpPr>
        <p:spPr>
          <a:ln>
            <a:solidFill>
              <a:srgbClr val="000000">
                <a:alpha val="100000"/>
              </a:srgbClr>
            </a:solidFill>
            <a:miter lim="800000"/>
          </a:ln>
        </p:spPr>
      </p:sp>
      <p:sp>
        <p:nvSpPr>
          <p:cNvPr id="49154" name="Notes Placeholder 2"/>
          <p:cNvSpPr>
            <a:spLocks noGrp="true"/>
          </p:cNvSpPr>
          <p:nvPr>
            <p:ph type="body"/>
          </p:nvPr>
        </p:nvSpPr>
        <p:spPr>
          <a:xfrm>
            <a:off x="685800" y="4343400"/>
            <a:ext cx="5486400" cy="4114800"/>
          </a:xfrm>
          <a:noFill/>
          <a:ln>
            <a:noFill/>
          </a:ln>
        </p:spPr>
        <p:txBody>
          <a:bodyPr wrap="square" lIns="91440" tIns="45720" rIns="91440" bIns="45720" anchor="t"/>
          <a:lstStyle/>
          <a:p>
            <a:pPr lvl="0" eaLnBrk="1" hangingPunct="1">
              <a:spcBef>
                <a:spcPct val="0"/>
              </a:spcBef>
            </a:pPr>
            <a:endParaRPr lang="zh-CN" altLang="en-US">
              <a:latin typeface="Arial" panose="02080604020202020204" pitchFamily="34" charset="0"/>
              <a:ea typeface="宋体" pitchFamily="2" charset="-122"/>
            </a:endParaRPr>
          </a:p>
        </p:txBody>
      </p:sp>
      <p:sp>
        <p:nvSpPr>
          <p:cNvPr id="49155" name="Slide Number Placeholder 3"/>
          <p:cNvSpPr txBox="true">
            <a:spLocks noGrp="true"/>
          </p:cNvSpPr>
          <p:nvPr>
            <p:ph type="sldNum" sz="quarter"/>
          </p:nvPr>
        </p:nvSpPr>
        <p:spPr>
          <a:xfrm>
            <a:off x="3884613" y="8685213"/>
            <a:ext cx="2971800" cy="458787"/>
          </a:xfrm>
          <a:prstGeom prst="rect">
            <a:avLst/>
          </a:prstGeom>
          <a:noFill/>
          <a:ln w="9525">
            <a:noFill/>
          </a:ln>
        </p:spPr>
        <p:txBody>
          <a:bodyPr anchor="b"/>
          <a:lstStyle/>
          <a:p>
            <a:pPr lvl="0" algn="r" eaLnBrk="1" hangingPunct="1"/>
            <a:fld id="{9A0DB2DC-4C9A-4742-B13C-FB6460FD3503}" type="slidenum">
              <a:rPr lang="en-CA" altLang="zh-CN" sz="1200">
                <a:solidFill>
                  <a:srgbClr val="000000"/>
                </a:solidFill>
                <a:latin typeface="Calibri" panose="020F0502020204030204" charset="0"/>
                <a:ea typeface="宋体" pitchFamily="2" charset="-122"/>
              </a:rPr>
            </a:fld>
            <a:endParaRPr lang="en-CA" altLang="zh-CN" sz="1200">
              <a:solidFill>
                <a:srgbClr val="000000"/>
              </a:solidFill>
              <a:latin typeface="Calibri" panose="020F0502020204030204" charset="0"/>
              <a:ea typeface="宋体"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Slide Image Placeholder 1"/>
          <p:cNvSpPr>
            <a:spLocks noGrp="true" noRot="true" noChangeAspect="true" noTextEdit="true"/>
          </p:cNvSpPr>
          <p:nvPr>
            <p:ph type="sldImg"/>
          </p:nvPr>
        </p:nvSpPr>
        <p:spPr>
          <a:ln>
            <a:solidFill>
              <a:srgbClr val="000000"/>
            </a:solidFill>
            <a:miter/>
          </a:ln>
        </p:spPr>
      </p:sp>
      <p:sp>
        <p:nvSpPr>
          <p:cNvPr id="5122" name="Notes Placeholder 2"/>
          <p:cNvSpPr>
            <a:spLocks noGrp="true"/>
          </p:cNvSpPr>
          <p:nvPr>
            <p:ph type="body"/>
          </p:nvPr>
        </p:nvSpPr>
        <p:spPr/>
        <p:txBody>
          <a:bodyPr wrap="square" lIns="91440" tIns="45720" rIns="91440" bIns="45720" anchor="t"/>
          <a:lstStyle/>
          <a:p>
            <a:pPr lvl="0">
              <a:lnSpc>
                <a:spcPct val="90000"/>
              </a:lnSpc>
              <a:spcBef>
                <a:spcPct val="0"/>
              </a:spcBef>
            </a:pPr>
            <a:endParaRPr lang="zh-CN" altLang="en-US" dirty="0">
              <a:solidFill>
                <a:srgbClr val="00CC00"/>
              </a:solidFill>
            </a:endParaRPr>
          </a:p>
        </p:txBody>
      </p:sp>
      <p:sp>
        <p:nvSpPr>
          <p:cNvPr id="5123" name="Slide Number Placeholder 3"/>
          <p:cNvSpPr txBox="true">
            <a:spLocks noGrp="true"/>
          </p:cNvSpPr>
          <p:nvPr/>
        </p:nvSpPr>
        <p:spPr>
          <a:xfrm>
            <a:off x="3884613" y="8685213"/>
            <a:ext cx="2971800" cy="458787"/>
          </a:xfrm>
          <a:prstGeom prst="rect">
            <a:avLst/>
          </a:prstGeom>
          <a:noFill/>
          <a:ln w="9525">
            <a:noFill/>
          </a:ln>
        </p:spPr>
        <p:txBody>
          <a:bodyPr anchor="b"/>
          <a:lstStyle/>
          <a:p>
            <a:pPr lvl="0" indent="0" algn="r"/>
            <a:fld id="{9A0DB2DC-4C9A-4742-B13C-FB6460FD3503}" type="slidenum">
              <a:rPr lang="zh-CN" altLang="en-US" sz="1200" dirty="0">
                <a:solidFill>
                  <a:schemeClr val="tx1"/>
                </a:solidFill>
              </a:rPr>
            </a:fld>
            <a:endParaRPr lang="zh-CN" altLang="en-US" sz="1200" dirty="0">
              <a:solidFill>
                <a:schemeClr val="tx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idx="2"/>
          </p:nvPr>
        </p:nvSpPr>
        <p:spPr/>
      </p:sp>
      <p:sp>
        <p:nvSpPr>
          <p:cNvPr id="3" name="文本占位符 2"/>
          <p:cNvSpPr>
            <a:spLocks noGrp="true"/>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true" noRot="true" noChangeAspect="true" noTextEdit="true"/>
          </p:cNvSpPr>
          <p:nvPr>
            <p:ph type="sldImg"/>
          </p:nvPr>
        </p:nvSpPr>
        <p:spPr>
          <a:ln>
            <a:solidFill>
              <a:srgbClr val="000000">
                <a:alpha val="100000"/>
              </a:srgbClr>
            </a:solidFill>
            <a:miter lim="800000"/>
          </a:ln>
        </p:spPr>
      </p:sp>
      <p:sp>
        <p:nvSpPr>
          <p:cNvPr id="22530" name="备注占位符 2"/>
          <p:cNvSpPr>
            <a:spLocks noGrp="true"/>
          </p:cNvSpPr>
          <p:nvPr>
            <p:ph type="body" idx="1"/>
          </p:nvPr>
        </p:nvSpPr>
        <p:spPr>
          <a:noFill/>
          <a:ln>
            <a:noFill/>
          </a:ln>
        </p:spPr>
        <p:txBody>
          <a:bodyPr wrap="square" lIns="91440" tIns="45720" rIns="91440" bIns="45720" anchor="t"/>
          <a:lstStyle/>
          <a:p>
            <a:pPr lvl="0" eaLnBrk="1" hangingPunct="1">
              <a:spcBef>
                <a:spcPct val="0"/>
              </a:spcBef>
            </a:pPr>
            <a:endParaRPr lang="zh-CN" altLang="en-US" b="1" dirty="0">
              <a:solidFill>
                <a:srgbClr val="2F5597"/>
              </a:solidFill>
              <a:latin typeface="微软雅黑" panose="020B0503020204020204" pitchFamily="34" charset="-122"/>
              <a:ea typeface="微软雅黑" panose="020B0503020204020204" pitchFamily="34" charset="-122"/>
            </a:endParaRPr>
          </a:p>
        </p:txBody>
      </p:sp>
      <p:sp>
        <p:nvSpPr>
          <p:cNvPr id="4" name="灯片编号占位符 3"/>
          <p:cNvSpPr txBox="true">
            <a:spLocks noGrp="true"/>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3537FA7-A433-1F41-9EA4-202B24AB8146}" type="slidenum">
              <a:rPr kumimoji="1"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a:xfrm>
            <a:off x="838200" y="366185"/>
            <a:ext cx="10515600" cy="1325033"/>
          </a:xfrm>
          <a:prstGeom prst="rect">
            <a:avLst/>
          </a:prstGeom>
        </p:spPr>
        <p:txBody>
          <a:bodyPr/>
          <a:lstStyle/>
          <a:p>
            <a:r>
              <a:rPr lang="zh-CN" altLang="en-US"/>
              <a:t>单击此处编辑母版标题样式</a:t>
            </a:r>
            <a:endParaRPr lang="zh-CN" altLang="en-US"/>
          </a:p>
        </p:txBody>
      </p:sp>
      <p:sp>
        <p:nvSpPr>
          <p:cNvPr id="3" name="内容占位符 2"/>
          <p:cNvSpPr>
            <a:spLocks noGrp="true"/>
          </p:cNvSpPr>
          <p:nvPr>
            <p:ph idx="1"/>
          </p:nvPr>
        </p:nvSpPr>
        <p:spPr>
          <a:xfrm>
            <a:off x="838200" y="1826684"/>
            <a:ext cx="10515600" cy="4349749"/>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Tree>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3" name="页脚占位符 2"/>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4" name="灯片编号占位符 3"/>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pic>
        <p:nvPicPr>
          <p:cNvPr id="7" name="Picture 2" descr="C:\Users\shiz\Desktop\images\未标题-1_03.png"/>
          <p:cNvPicPr>
            <a:picLocks noChangeAspect="true" noChangeArrowheads="true"/>
          </p:cNvPicPr>
          <p:nvPr userDrawn="true"/>
        </p:nvPicPr>
        <p:blipFill>
          <a:blip r:embed="rId2">
            <a:extLst>
              <a:ext uri="{28A0092B-C50C-407E-A947-70E740481C1C}">
                <a14:useLocalDpi xmlns:a14="http://schemas.microsoft.com/office/drawing/2010/main" val="false"/>
              </a:ext>
            </a:extLst>
          </a:blip>
          <a:srcRect/>
          <a:stretch>
            <a:fillRect/>
          </a:stretch>
        </p:blipFill>
        <p:spPr bwMode="auto">
          <a:xfrm>
            <a:off x="880802" y="648167"/>
            <a:ext cx="573925" cy="337603"/>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接连接符 7"/>
          <p:cNvCxnSpPr/>
          <p:nvPr userDrawn="true"/>
        </p:nvCxnSpPr>
        <p:spPr>
          <a:xfrm>
            <a:off x="860611" y="1179090"/>
            <a:ext cx="10499463"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3050"/>
            <a:ext cx="4011613" cy="1162050"/>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true"/>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true"/>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6" name="页脚占位符 5"/>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7" name="灯片编号占位符 6"/>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2389188" y="4800600"/>
            <a:ext cx="7315200" cy="5667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true"/>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true"/>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6" name="页脚占位符 5"/>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7" name="灯片编号占位符 6"/>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true"/>
          </p:cNvSpPr>
          <p:nvPr>
            <p:ph type="body" orient="vert" idx="1"/>
          </p:nvPr>
        </p:nvSpPr>
        <p:spPr>
          <a:xfrm>
            <a:off x="609600" y="1600200"/>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true"/>
          </p:cNvSpPr>
          <p:nvPr>
            <p:ph type="title" orient="vert"/>
          </p:nvPr>
        </p:nvSpPr>
        <p:spPr>
          <a:xfrm>
            <a:off x="8839200" y="274638"/>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true"/>
          </p:cNvSpPr>
          <p:nvPr>
            <p:ph type="body" orient="vert" idx="1"/>
          </p:nvPr>
        </p:nvSpPr>
        <p:spPr>
          <a:xfrm>
            <a:off x="609600" y="274638"/>
            <a:ext cx="80772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5" name="页脚占位符 4"/>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5" name="页脚占位符 4"/>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5" name="页脚占位符 4"/>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6" name="页脚占位符 5"/>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8" name="页脚占位符 7"/>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true"/>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true"/>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a:xfrm>
            <a:off x="4038600" y="6356350"/>
            <a:ext cx="4114800" cy="36512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true"/>
          </p:cNvSpPr>
          <p:nvPr>
            <p:ph type="sldNum" sz="quarter" idx="12"/>
          </p:nvPr>
        </p:nvSpPr>
        <p:spPr>
          <a:xfrm>
            <a:off x="86106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381DD82-6110-474D-BF04-93C0E874FF37}" type="slidenum">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ransition spd="slow">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4" name="页脚占位符 3"/>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3" name="页脚占位符 2"/>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pic>
        <p:nvPicPr>
          <p:cNvPr id="7" name="Picture 2" descr="C:\Users\shiz\Desktop\images\未标题-1_03.png"/>
          <p:cNvPicPr>
            <a:picLocks noChangeAspect="true" noChangeArrowheads="true"/>
          </p:cNvPicPr>
          <p:nvPr userDrawn="true"/>
        </p:nvPicPr>
        <p:blipFill>
          <a:blip r:embed="rId2">
            <a:extLst>
              <a:ext uri="{28A0092B-C50C-407E-A947-70E740481C1C}">
                <a14:useLocalDpi xmlns:a14="http://schemas.microsoft.com/office/drawing/2010/main" val="false"/>
              </a:ext>
            </a:extLst>
          </a:blip>
          <a:srcRect/>
          <a:stretch>
            <a:fillRect/>
          </a:stretch>
        </p:blipFill>
        <p:spPr bwMode="auto">
          <a:xfrm>
            <a:off x="880802" y="648167"/>
            <a:ext cx="573925" cy="337603"/>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接连接符 7"/>
          <p:cNvCxnSpPr/>
          <p:nvPr userDrawn="true"/>
        </p:nvCxnSpPr>
        <p:spPr>
          <a:xfrm>
            <a:off x="860611" y="1179090"/>
            <a:ext cx="10499463"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true"/>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6" name="页脚占位符 5"/>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true"/>
          </p:cNvSpPr>
          <p:nvPr>
            <p:ph type="pic" idx="1"/>
          </p:nvPr>
        </p:nvSpPr>
        <p:spPr>
          <a:xfrm>
            <a:off x="5183188" y="987425"/>
            <a:ext cx="6172200" cy="4873625"/>
          </a:xfrm>
        </p:spPr>
        <p:txBody>
          <a:bodyPr vert="horz" wrap="square" lIns="91440" tIns="45720" rIns="91440" bIns="45720" numCol="1" rtlCol="0" anchor="t" anchorCtr="false" compatLnSpc="true">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80604020202020204" pitchFamily="34" charset="0"/>
              <a:buNone/>
              <a:defRPr/>
            </a:pPr>
            <a:endParaRPr kumimoji="1" lang="zh-CN" altLang="en-US" sz="3200" b="0" i="0" u="none" strike="noStrike" kern="1200" cap="none" spc="0" normalizeH="0" baseline="0" noProof="0">
              <a:ln>
                <a:noFill/>
              </a:ln>
              <a:solidFill>
                <a:schemeClr val="tx1"/>
              </a:solidFill>
              <a:effectLst/>
              <a:uLnTx/>
              <a:uFillTx/>
              <a:latin typeface="+mn-lt"/>
              <a:ea typeface="+mn-ea"/>
              <a:cs typeface="宋体" pitchFamily="2" charset="-122"/>
            </a:endParaRPr>
          </a:p>
        </p:txBody>
      </p:sp>
      <p:sp>
        <p:nvSpPr>
          <p:cNvPr id="4" name="文本占位符 3"/>
          <p:cNvSpPr>
            <a:spLocks noGrp="true"/>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6" name="页脚占位符 5"/>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true"/>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5" name="页脚占位符 4"/>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true"/>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true"/>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5" name="页脚占位符 4"/>
          <p:cNvSpPr>
            <a:spLocks noGrp="true"/>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true"/>
          </p:cNvSpPr>
          <p:nvPr>
            <p:ph type="sldNum" sz="quarter" idx="12"/>
          </p:nvPr>
        </p:nvSpPr>
        <p:spPr/>
        <p:txBody>
          <a:bodyPr/>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914400" y="2130425"/>
            <a:ext cx="10363200" cy="1470025"/>
          </a:xfrm>
          <a:prstGeom prst="rect">
            <a:avLst/>
          </a:prstGeom>
        </p:spPr>
        <p:txBody>
          <a:bodyPr/>
          <a:lstStyle/>
          <a:p>
            <a:r>
              <a:rPr lang="zh-CN" altLang="en-US"/>
              <a:t>单击此处编辑母版标题样式</a:t>
            </a:r>
            <a:endParaRPr lang="zh-CN" altLang="en-US"/>
          </a:p>
        </p:txBody>
      </p:sp>
      <p:sp>
        <p:nvSpPr>
          <p:cNvPr id="3" name="副标题 2"/>
          <p:cNvSpPr>
            <a:spLocks noGrp="true"/>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内容占位符 2"/>
          <p:cNvSpPr>
            <a:spLocks noGrp="true"/>
          </p:cNvSpPr>
          <p:nvPr>
            <p:ph idx="1"/>
          </p:nvPr>
        </p:nvSpPr>
        <p:spPr>
          <a:xfrm>
            <a:off x="609600" y="1600200"/>
            <a:ext cx="10972800" cy="452596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963613" y="4406900"/>
            <a:ext cx="10363200" cy="1362075"/>
          </a:xfrm>
          <a:prstGeom prst="rect">
            <a:avLst/>
          </a:prstGeo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true"/>
          </p:cNvSpPr>
          <p:nvPr>
            <p:ph type="body" idx="1"/>
          </p:nvPr>
        </p:nvSpPr>
        <p:spPr>
          <a:xfrm>
            <a:off x="963613"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内容占位符 2"/>
          <p:cNvSpPr>
            <a:spLocks noGrp="true"/>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true"/>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6" name="页脚占位符 5"/>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7" name="灯片编号占位符 6"/>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3" name="页脚占位符 2"/>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4" name="灯片编号占位符 3"/>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pic>
        <p:nvPicPr>
          <p:cNvPr id="7" name="Picture 2" descr="C:\Users\shiz\Desktop\images\未标题-1_03.png"/>
          <p:cNvPicPr>
            <a:picLocks noChangeAspect="true" noChangeArrowheads="true"/>
          </p:cNvPicPr>
          <p:nvPr userDrawn="true"/>
        </p:nvPicPr>
        <p:blipFill>
          <a:blip r:embed="rId2">
            <a:extLst>
              <a:ext uri="{28A0092B-C50C-407E-A947-70E740481C1C}">
                <a14:useLocalDpi xmlns:a14="http://schemas.microsoft.com/office/drawing/2010/main" val="false"/>
              </a:ext>
            </a:extLst>
          </a:blip>
          <a:srcRect/>
          <a:stretch>
            <a:fillRect/>
          </a:stretch>
        </p:blipFill>
        <p:spPr bwMode="auto">
          <a:xfrm>
            <a:off x="880802" y="648167"/>
            <a:ext cx="573925" cy="337603"/>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接连接符 7"/>
          <p:cNvCxnSpPr/>
          <p:nvPr userDrawn="true"/>
        </p:nvCxnSpPr>
        <p:spPr>
          <a:xfrm>
            <a:off x="860611" y="1179090"/>
            <a:ext cx="10499463"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ve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endParaRPr lang="zh-CN" altLang="en-US"/>
          </a:p>
        </p:txBody>
      </p:sp>
      <p:sp>
        <p:nvSpPr>
          <p:cNvPr id="3" name="文本占位符 2"/>
          <p:cNvSpPr>
            <a:spLocks noGrp="true"/>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true"/>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true"/>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true"/>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8" name="页脚占位符 7"/>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9" name="灯片编号占位符 8"/>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日期占位符 2"/>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4" name="页脚占位符 3"/>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5" name="灯片编号占位符 4"/>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3" name="页脚占位符 2"/>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4" name="灯片编号占位符 3"/>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pic>
        <p:nvPicPr>
          <p:cNvPr id="7" name="Picture 2" descr="C:\Users\shiz\Desktop\images\未标题-1_03.png"/>
          <p:cNvPicPr>
            <a:picLocks noChangeAspect="true" noChangeArrowheads="true"/>
          </p:cNvPicPr>
          <p:nvPr userDrawn="true"/>
        </p:nvPicPr>
        <p:blipFill>
          <a:blip r:embed="rId2">
            <a:extLst>
              <a:ext uri="{28A0092B-C50C-407E-A947-70E740481C1C}">
                <a14:useLocalDpi xmlns:a14="http://schemas.microsoft.com/office/drawing/2010/main" val="false"/>
              </a:ext>
            </a:extLst>
          </a:blip>
          <a:srcRect/>
          <a:stretch>
            <a:fillRect/>
          </a:stretch>
        </p:blipFill>
        <p:spPr bwMode="auto">
          <a:xfrm>
            <a:off x="880802" y="648167"/>
            <a:ext cx="573925" cy="337603"/>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接连接符 7"/>
          <p:cNvCxnSpPr/>
          <p:nvPr userDrawn="true"/>
        </p:nvCxnSpPr>
        <p:spPr>
          <a:xfrm>
            <a:off x="860611" y="1179090"/>
            <a:ext cx="10499463"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3050"/>
            <a:ext cx="4011613" cy="1162050"/>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true"/>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true"/>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6" name="页脚占位符 5"/>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7" name="灯片编号占位符 6"/>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2389188" y="4800600"/>
            <a:ext cx="7315200" cy="5667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true"/>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true"/>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6" name="页脚占位符 5"/>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7" name="灯片编号占位符 6"/>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true"/>
          </p:cNvSpPr>
          <p:nvPr>
            <p:ph type="body" orient="vert" idx="1"/>
          </p:nvPr>
        </p:nvSpPr>
        <p:spPr>
          <a:xfrm>
            <a:off x="609600" y="1600200"/>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true"/>
          </p:cNvSpPr>
          <p:nvPr>
            <p:ph type="title" orient="vert"/>
          </p:nvPr>
        </p:nvSpPr>
        <p:spPr>
          <a:xfrm>
            <a:off x="8839200" y="274638"/>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true"/>
          </p:cNvSpPr>
          <p:nvPr>
            <p:ph type="body" orient="vert" idx="1"/>
          </p:nvPr>
        </p:nvSpPr>
        <p:spPr>
          <a:xfrm>
            <a:off x="609600" y="274638"/>
            <a:ext cx="80772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914400" y="2130425"/>
            <a:ext cx="10363200" cy="1470025"/>
          </a:xfrm>
          <a:prstGeom prst="rect">
            <a:avLst/>
          </a:prstGeom>
        </p:spPr>
        <p:txBody>
          <a:bodyPr/>
          <a:lstStyle/>
          <a:p>
            <a:r>
              <a:rPr lang="zh-CN" altLang="en-US"/>
              <a:t>单击此处编辑母版标题样式</a:t>
            </a:r>
            <a:endParaRPr lang="zh-CN" altLang="en-US"/>
          </a:p>
        </p:txBody>
      </p:sp>
      <p:sp>
        <p:nvSpPr>
          <p:cNvPr id="3" name="副标题 2"/>
          <p:cNvSpPr>
            <a:spLocks noGrp="true"/>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内容占位符 2"/>
          <p:cNvSpPr>
            <a:spLocks noGrp="true"/>
          </p:cNvSpPr>
          <p:nvPr>
            <p:ph idx="1"/>
          </p:nvPr>
        </p:nvSpPr>
        <p:spPr>
          <a:xfrm>
            <a:off x="609600" y="1600200"/>
            <a:ext cx="10972800" cy="452596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963613" y="4406900"/>
            <a:ext cx="10363200" cy="1362075"/>
          </a:xfrm>
          <a:prstGeom prst="rect">
            <a:avLst/>
          </a:prstGeo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true"/>
          </p:cNvSpPr>
          <p:nvPr>
            <p:ph type="body" idx="1"/>
          </p:nvPr>
        </p:nvSpPr>
        <p:spPr>
          <a:xfrm>
            <a:off x="963613"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5" name="页脚占位符 4"/>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6" name="灯片编号占位符 5"/>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内容占位符 2"/>
          <p:cNvSpPr>
            <a:spLocks noGrp="true"/>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true"/>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6" name="页脚占位符 5"/>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7" name="灯片编号占位符 6"/>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endParaRPr lang="zh-CN" altLang="en-US"/>
          </a:p>
        </p:txBody>
      </p:sp>
      <p:sp>
        <p:nvSpPr>
          <p:cNvPr id="3" name="文本占位符 2"/>
          <p:cNvSpPr>
            <a:spLocks noGrp="true"/>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true"/>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true"/>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true"/>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8" name="页脚占位符 7"/>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9" name="灯片编号占位符 8"/>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日期占位符 2"/>
          <p:cNvSpPr>
            <a:spLocks noGrp="true"/>
          </p:cNvSpPr>
          <p:nvPr>
            <p:ph type="dt" sz="half" idx="10"/>
          </p:nvPr>
        </p:nvSpPr>
        <p:spPr>
          <a:xfrm>
            <a:off x="609600" y="6356350"/>
            <a:ext cx="2844800" cy="365125"/>
          </a:xfrm>
          <a:prstGeom prst="rect">
            <a:avLst/>
          </a:prstGeom>
        </p:spPr>
        <p:txBody>
          <a:bodyPr/>
          <a:lstStyle/>
          <a:p>
            <a:fld id="{19AB33F1-B376-4221-86F4-97876ABF9106}" type="datetimeFigureOut">
              <a:rPr lang="zh-CN" altLang="en-US" smtClean="0"/>
            </a:fld>
            <a:endParaRPr lang="zh-CN" altLang="en-US"/>
          </a:p>
        </p:txBody>
      </p:sp>
      <p:sp>
        <p:nvSpPr>
          <p:cNvPr id="4" name="页脚占位符 3"/>
          <p:cNvSpPr>
            <a:spLocks noGrp="true"/>
          </p:cNvSpPr>
          <p:nvPr>
            <p:ph type="ftr" sz="quarter" idx="11"/>
          </p:nvPr>
        </p:nvSpPr>
        <p:spPr>
          <a:xfrm>
            <a:off x="4165600" y="6356350"/>
            <a:ext cx="3860800" cy="365125"/>
          </a:xfrm>
          <a:prstGeom prst="rect">
            <a:avLst/>
          </a:prstGeom>
        </p:spPr>
        <p:txBody>
          <a:bodyPr/>
          <a:lstStyle/>
          <a:p>
            <a:endParaRPr lang="zh-CN" altLang="en-US"/>
          </a:p>
        </p:txBody>
      </p:sp>
      <p:sp>
        <p:nvSpPr>
          <p:cNvPr id="5" name="灯片编号占位符 4"/>
          <p:cNvSpPr>
            <a:spLocks noGrp="true"/>
          </p:cNvSpPr>
          <p:nvPr>
            <p:ph type="sldNum" sz="quarter" idx="12"/>
          </p:nvPr>
        </p:nvSpPr>
        <p:spPr>
          <a:xfrm>
            <a:off x="8737600" y="6356350"/>
            <a:ext cx="2844800" cy="365125"/>
          </a:xfrm>
          <a:prstGeom prst="rect">
            <a:avLst/>
          </a:prstGeom>
        </p:spPr>
        <p:txBody>
          <a:bodyPr/>
          <a:lstStyle/>
          <a:p>
            <a:fld id="{18F9CFF4-6BA7-4574-AE68-B6E2EEDEA9C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2.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3" Type="http://schemas.openxmlformats.org/officeDocument/2006/relationships/theme" Target="../theme/theme2.xml"/><Relationship Id="rId12" Type="http://schemas.openxmlformats.org/officeDocument/2006/relationships/image" Target="../media/image3.png"/><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2" Type="http://schemas.openxmlformats.org/officeDocument/2006/relationships/theme" Target="../theme/theme3.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3" Type="http://schemas.openxmlformats.org/officeDocument/2006/relationships/theme" Target="../theme/theme4.xml"/><Relationship Id="rId12" Type="http://schemas.openxmlformats.org/officeDocument/2006/relationships/image" Target="../media/image3.png"/><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false">
          <a:blip r:embed="rId4"/>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233363" y="203200"/>
            <a:ext cx="496888" cy="49688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1">
              <a:ln>
                <a:noFill/>
              </a:ln>
              <a:solidFill>
                <a:prstClr val="white"/>
              </a:solidFill>
              <a:effectLst/>
              <a:uLnTx/>
              <a:uFillTx/>
              <a:latin typeface="+mn-lt"/>
              <a:ea typeface="+mn-ea"/>
              <a:cs typeface="+mn-cs"/>
            </a:endParaRPr>
          </a:p>
        </p:txBody>
      </p:sp>
      <p:sp>
        <p:nvSpPr>
          <p:cNvPr id="7" name="矩形 6"/>
          <p:cNvSpPr/>
          <p:nvPr/>
        </p:nvSpPr>
        <p:spPr>
          <a:xfrm>
            <a:off x="730250" y="700088"/>
            <a:ext cx="277813" cy="276225"/>
          </a:xfrm>
          <a:prstGeom prst="re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1">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slow">
    <p:cover/>
  </p:transition>
  <p:hf sldNum="0" hdr="0" ftr="0" dt="0"/>
  <p:txStyles>
    <p:titleStyle>
      <a:lvl1pPr algn="l" rtl="0" eaLnBrk="0" fontAlgn="base" hangingPunct="0">
        <a:spcBef>
          <a:spcPct val="0"/>
        </a:spcBef>
        <a:spcAft>
          <a:spcPct val="0"/>
        </a:spcAft>
        <a:defRPr sz="3400" b="1">
          <a:solidFill>
            <a:schemeClr val="tx1"/>
          </a:solidFill>
          <a:latin typeface="+mj-lt"/>
          <a:ea typeface="+mj-ea"/>
          <a:cs typeface="+mj-cs"/>
        </a:defRPr>
      </a:lvl1pPr>
      <a:lvl2pPr algn="l" rtl="0" eaLnBrk="0" fontAlgn="base" hangingPunct="0">
        <a:spcBef>
          <a:spcPct val="0"/>
        </a:spcBef>
        <a:spcAft>
          <a:spcPct val="0"/>
        </a:spcAft>
        <a:defRPr sz="3400" b="1">
          <a:solidFill>
            <a:schemeClr val="tx1"/>
          </a:solidFill>
          <a:latin typeface="Arial" panose="02080604020202020204" pitchFamily="34" charset="0"/>
          <a:ea typeface="微软雅黑" panose="020B0503020204020204" pitchFamily="34" charset="-122"/>
          <a:cs typeface="宋体" pitchFamily="2" charset="-122"/>
        </a:defRPr>
      </a:lvl2pPr>
      <a:lvl3pPr algn="l" rtl="0" eaLnBrk="0" fontAlgn="base" hangingPunct="0">
        <a:spcBef>
          <a:spcPct val="0"/>
        </a:spcBef>
        <a:spcAft>
          <a:spcPct val="0"/>
        </a:spcAft>
        <a:defRPr sz="3400" b="1">
          <a:solidFill>
            <a:schemeClr val="tx1"/>
          </a:solidFill>
          <a:latin typeface="Arial" panose="02080604020202020204" pitchFamily="34" charset="0"/>
          <a:ea typeface="微软雅黑" panose="020B0503020204020204" pitchFamily="34" charset="-122"/>
          <a:cs typeface="宋体" pitchFamily="2" charset="-122"/>
        </a:defRPr>
      </a:lvl3pPr>
      <a:lvl4pPr algn="l" rtl="0" eaLnBrk="0" fontAlgn="base" hangingPunct="0">
        <a:spcBef>
          <a:spcPct val="0"/>
        </a:spcBef>
        <a:spcAft>
          <a:spcPct val="0"/>
        </a:spcAft>
        <a:defRPr sz="3400" b="1">
          <a:solidFill>
            <a:schemeClr val="tx1"/>
          </a:solidFill>
          <a:latin typeface="Arial" panose="02080604020202020204" pitchFamily="34" charset="0"/>
          <a:ea typeface="微软雅黑" panose="020B0503020204020204" pitchFamily="34" charset="-122"/>
          <a:cs typeface="宋体" pitchFamily="2" charset="-122"/>
        </a:defRPr>
      </a:lvl4pPr>
      <a:lvl5pPr algn="l" rtl="0" eaLnBrk="0" fontAlgn="base" hangingPunct="0">
        <a:spcBef>
          <a:spcPct val="0"/>
        </a:spcBef>
        <a:spcAft>
          <a:spcPct val="0"/>
        </a:spcAft>
        <a:defRPr sz="3400" b="1">
          <a:solidFill>
            <a:schemeClr val="tx1"/>
          </a:solidFill>
          <a:latin typeface="Arial" panose="02080604020202020204" pitchFamily="34" charset="0"/>
          <a:ea typeface="微软雅黑" panose="020B0503020204020204" pitchFamily="34" charset="-122"/>
          <a:cs typeface="宋体" pitchFamily="2" charset="-122"/>
        </a:defRPr>
      </a:lvl5pPr>
      <a:lvl6pPr marL="565785" algn="l" rtl="0" fontAlgn="base">
        <a:spcBef>
          <a:spcPct val="0"/>
        </a:spcBef>
        <a:spcAft>
          <a:spcPct val="0"/>
        </a:spcAft>
        <a:defRPr sz="3465" b="1">
          <a:solidFill>
            <a:schemeClr val="tx1"/>
          </a:solidFill>
          <a:latin typeface="Arial" panose="02080604020202020204" pitchFamily="34" charset="0"/>
          <a:ea typeface="微软雅黑" panose="020B0503020204020204" pitchFamily="34" charset="-122"/>
          <a:cs typeface="宋体" pitchFamily="2" charset="-122"/>
        </a:defRPr>
      </a:lvl6pPr>
      <a:lvl7pPr marL="1130935" algn="l" rtl="0" fontAlgn="base">
        <a:spcBef>
          <a:spcPct val="0"/>
        </a:spcBef>
        <a:spcAft>
          <a:spcPct val="0"/>
        </a:spcAft>
        <a:defRPr sz="3465" b="1">
          <a:solidFill>
            <a:schemeClr val="tx1"/>
          </a:solidFill>
          <a:latin typeface="Arial" panose="02080604020202020204" pitchFamily="34" charset="0"/>
          <a:ea typeface="微软雅黑" panose="020B0503020204020204" pitchFamily="34" charset="-122"/>
          <a:cs typeface="宋体" pitchFamily="2" charset="-122"/>
        </a:defRPr>
      </a:lvl7pPr>
      <a:lvl8pPr marL="1696085" algn="l" rtl="0" fontAlgn="base">
        <a:spcBef>
          <a:spcPct val="0"/>
        </a:spcBef>
        <a:spcAft>
          <a:spcPct val="0"/>
        </a:spcAft>
        <a:defRPr sz="3465" b="1">
          <a:solidFill>
            <a:schemeClr val="tx1"/>
          </a:solidFill>
          <a:latin typeface="Arial" panose="02080604020202020204" pitchFamily="34" charset="0"/>
          <a:ea typeface="微软雅黑" panose="020B0503020204020204" pitchFamily="34" charset="-122"/>
          <a:cs typeface="宋体" pitchFamily="2" charset="-122"/>
        </a:defRPr>
      </a:lvl8pPr>
      <a:lvl9pPr marL="2261235" algn="l" rtl="0" fontAlgn="base">
        <a:spcBef>
          <a:spcPct val="0"/>
        </a:spcBef>
        <a:spcAft>
          <a:spcPct val="0"/>
        </a:spcAft>
        <a:defRPr sz="3465" b="1">
          <a:solidFill>
            <a:schemeClr val="tx1"/>
          </a:solidFill>
          <a:latin typeface="Arial" panose="02080604020202020204" pitchFamily="34" charset="0"/>
          <a:ea typeface="微软雅黑" panose="020B0503020204020204" pitchFamily="34" charset="-122"/>
          <a:cs typeface="宋体" pitchFamily="2" charset="-122"/>
        </a:defRPr>
      </a:lvl9pPr>
    </p:titleStyle>
    <p:bodyStyle>
      <a:lvl1pPr marL="224155" indent="-224155"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2500" b="1">
          <a:solidFill>
            <a:schemeClr val="tx1"/>
          </a:solidFill>
          <a:latin typeface="+mn-lt"/>
          <a:ea typeface="+mn-ea"/>
          <a:cs typeface="+mn-cs"/>
        </a:defRPr>
      </a:lvl1pPr>
      <a:lvl2pPr marL="668655" indent="-224155"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2500">
          <a:solidFill>
            <a:schemeClr val="tx1"/>
          </a:solidFill>
          <a:latin typeface="+mn-lt"/>
          <a:ea typeface="+mn-ea"/>
          <a:cs typeface="+mn-cs"/>
        </a:defRPr>
      </a:lvl2pPr>
      <a:lvl3pPr marL="1106805" indent="-21463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a:solidFill>
            <a:schemeClr val="tx1"/>
          </a:solidFill>
          <a:latin typeface="+mn-lt"/>
          <a:ea typeface="+mn-ea"/>
          <a:cs typeface="+mn-cs"/>
        </a:defRPr>
      </a:lvl3pPr>
      <a:lvl4pPr marL="1551305" indent="-22098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700">
          <a:solidFill>
            <a:schemeClr val="tx1"/>
          </a:solidFill>
          <a:latin typeface="+mn-lt"/>
          <a:ea typeface="+mn-ea"/>
          <a:cs typeface="+mn-cs"/>
        </a:defRPr>
      </a:lvl4pPr>
      <a:lvl5pPr marL="2002155" indent="-22733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400">
          <a:solidFill>
            <a:schemeClr val="tx1"/>
          </a:solidFill>
          <a:latin typeface="+mn-lt"/>
          <a:ea typeface="+mn-ea"/>
          <a:cs typeface="+mn-cs"/>
        </a:defRPr>
      </a:lvl5pPr>
      <a:lvl6pPr marL="2567940" indent="-227965" algn="l" rtl="0" fontAlgn="ctr">
        <a:lnSpc>
          <a:spcPct val="120000"/>
        </a:lnSpc>
        <a:spcBef>
          <a:spcPct val="20000"/>
        </a:spcBef>
        <a:spcAft>
          <a:spcPct val="0"/>
        </a:spcAft>
        <a:buClr>
          <a:schemeClr val="accent1"/>
        </a:buClr>
        <a:buSzPct val="60000"/>
        <a:buFont typeface="Wingdings" panose="05000000000000000000" pitchFamily="2" charset="2"/>
        <a:buChar char="l"/>
        <a:defRPr sz="1465">
          <a:solidFill>
            <a:schemeClr val="tx1"/>
          </a:solidFill>
          <a:latin typeface="+mn-lt"/>
          <a:ea typeface="+mn-ea"/>
          <a:cs typeface="+mn-cs"/>
        </a:defRPr>
      </a:lvl6pPr>
      <a:lvl7pPr marL="3133725" indent="-227965" algn="l" rtl="0" fontAlgn="ctr">
        <a:lnSpc>
          <a:spcPct val="120000"/>
        </a:lnSpc>
        <a:spcBef>
          <a:spcPct val="20000"/>
        </a:spcBef>
        <a:spcAft>
          <a:spcPct val="0"/>
        </a:spcAft>
        <a:buClr>
          <a:schemeClr val="accent1"/>
        </a:buClr>
        <a:buSzPct val="60000"/>
        <a:buFont typeface="Wingdings" panose="05000000000000000000" pitchFamily="2" charset="2"/>
        <a:buChar char="l"/>
        <a:defRPr sz="1465">
          <a:solidFill>
            <a:schemeClr val="tx1"/>
          </a:solidFill>
          <a:latin typeface="+mn-lt"/>
          <a:ea typeface="+mn-ea"/>
          <a:cs typeface="+mn-cs"/>
        </a:defRPr>
      </a:lvl7pPr>
      <a:lvl8pPr marL="3698240" indent="-227965" algn="l" rtl="0" fontAlgn="ctr">
        <a:lnSpc>
          <a:spcPct val="120000"/>
        </a:lnSpc>
        <a:spcBef>
          <a:spcPct val="20000"/>
        </a:spcBef>
        <a:spcAft>
          <a:spcPct val="0"/>
        </a:spcAft>
        <a:buClr>
          <a:schemeClr val="accent1"/>
        </a:buClr>
        <a:buSzPct val="60000"/>
        <a:buFont typeface="Wingdings" panose="05000000000000000000" pitchFamily="2" charset="2"/>
        <a:buChar char="l"/>
        <a:defRPr sz="1465">
          <a:solidFill>
            <a:schemeClr val="tx1"/>
          </a:solidFill>
          <a:latin typeface="+mn-lt"/>
          <a:ea typeface="+mn-ea"/>
          <a:cs typeface="+mn-cs"/>
        </a:defRPr>
      </a:lvl8pPr>
      <a:lvl9pPr marL="4263390" indent="-227965" algn="l" rtl="0" fontAlgn="ctr">
        <a:lnSpc>
          <a:spcPct val="120000"/>
        </a:lnSpc>
        <a:spcBef>
          <a:spcPct val="20000"/>
        </a:spcBef>
        <a:spcAft>
          <a:spcPct val="0"/>
        </a:spcAft>
        <a:buClr>
          <a:schemeClr val="accent1"/>
        </a:buClr>
        <a:buSzPct val="60000"/>
        <a:buFont typeface="Wingdings" panose="05000000000000000000" pitchFamily="2" charset="2"/>
        <a:buChar char="l"/>
        <a:defRPr sz="1465">
          <a:solidFill>
            <a:schemeClr val="tx1"/>
          </a:solidFill>
          <a:latin typeface="+mn-lt"/>
          <a:ea typeface="+mn-ea"/>
          <a:cs typeface="+mn-cs"/>
        </a:defRPr>
      </a:lvl9pPr>
    </p:bodyStyle>
    <p:otherStyle>
      <a:defPPr>
        <a:defRPr lang="zh-CN"/>
      </a:defPPr>
      <a:lvl1pPr marL="0" algn="l" defTabSz="1129665" rtl="0" eaLnBrk="1" latinLnBrk="0" hangingPunct="1">
        <a:defRPr sz="2265" kern="1200">
          <a:solidFill>
            <a:schemeClr val="tx1"/>
          </a:solidFill>
          <a:latin typeface="+mn-lt"/>
          <a:ea typeface="+mn-ea"/>
          <a:cs typeface="+mn-cs"/>
        </a:defRPr>
      </a:lvl1pPr>
      <a:lvl2pPr marL="565785" algn="l" defTabSz="1129665" rtl="0" eaLnBrk="1" latinLnBrk="0" hangingPunct="1">
        <a:defRPr sz="2265" kern="1200">
          <a:solidFill>
            <a:schemeClr val="tx1"/>
          </a:solidFill>
          <a:latin typeface="+mn-lt"/>
          <a:ea typeface="+mn-ea"/>
          <a:cs typeface="+mn-cs"/>
        </a:defRPr>
      </a:lvl2pPr>
      <a:lvl3pPr marL="1130935" algn="l" defTabSz="1129665" rtl="0" eaLnBrk="1" latinLnBrk="0" hangingPunct="1">
        <a:defRPr sz="2265" kern="1200">
          <a:solidFill>
            <a:schemeClr val="tx1"/>
          </a:solidFill>
          <a:latin typeface="+mn-lt"/>
          <a:ea typeface="+mn-ea"/>
          <a:cs typeface="+mn-cs"/>
        </a:defRPr>
      </a:lvl3pPr>
      <a:lvl4pPr marL="1696085" algn="l" defTabSz="1129665" rtl="0" eaLnBrk="1" latinLnBrk="0" hangingPunct="1">
        <a:defRPr sz="2265" kern="1200">
          <a:solidFill>
            <a:schemeClr val="tx1"/>
          </a:solidFill>
          <a:latin typeface="+mn-lt"/>
          <a:ea typeface="+mn-ea"/>
          <a:cs typeface="+mn-cs"/>
        </a:defRPr>
      </a:lvl4pPr>
      <a:lvl5pPr marL="2261235" algn="l" defTabSz="1129665" rtl="0" eaLnBrk="1" latinLnBrk="0" hangingPunct="1">
        <a:defRPr sz="2265" kern="1200">
          <a:solidFill>
            <a:schemeClr val="tx1"/>
          </a:solidFill>
          <a:latin typeface="+mn-lt"/>
          <a:ea typeface="+mn-ea"/>
          <a:cs typeface="+mn-cs"/>
        </a:defRPr>
      </a:lvl5pPr>
      <a:lvl6pPr marL="2827020" algn="l" defTabSz="1129665" rtl="0" eaLnBrk="1" latinLnBrk="0" hangingPunct="1">
        <a:defRPr sz="2265" kern="1200">
          <a:solidFill>
            <a:schemeClr val="tx1"/>
          </a:solidFill>
          <a:latin typeface="+mn-lt"/>
          <a:ea typeface="+mn-ea"/>
          <a:cs typeface="+mn-cs"/>
        </a:defRPr>
      </a:lvl6pPr>
      <a:lvl7pPr marL="3392805" algn="l" defTabSz="1129665" rtl="0" eaLnBrk="1" latinLnBrk="0" hangingPunct="1">
        <a:defRPr sz="2265" kern="1200">
          <a:solidFill>
            <a:schemeClr val="tx1"/>
          </a:solidFill>
          <a:latin typeface="+mn-lt"/>
          <a:ea typeface="+mn-ea"/>
          <a:cs typeface="+mn-cs"/>
        </a:defRPr>
      </a:lvl7pPr>
      <a:lvl8pPr marL="3957320" algn="l" defTabSz="1129665" rtl="0" eaLnBrk="1" latinLnBrk="0" hangingPunct="1">
        <a:defRPr sz="2265" kern="1200">
          <a:solidFill>
            <a:schemeClr val="tx1"/>
          </a:solidFill>
          <a:latin typeface="+mn-lt"/>
          <a:ea typeface="+mn-ea"/>
          <a:cs typeface="+mn-cs"/>
        </a:defRPr>
      </a:lvl8pPr>
      <a:lvl9pPr marL="4522470" algn="l" defTabSz="1129665" rtl="0" eaLnBrk="1" latinLnBrk="0" hangingPunct="1">
        <a:defRPr sz="226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descr="C:\Users\shiz\Desktop\QQ图片20180524112339.png"/>
          <p:cNvPicPr>
            <a:picLocks noChangeAspect="true" noChangeArrowheads="true"/>
          </p:cNvPicPr>
          <p:nvPr userDrawn="true"/>
        </p:nvPicPr>
        <p:blipFill>
          <a:blip r:embed="rId12">
            <a:extLst>
              <a:ext uri="{28A0092B-C50C-407E-A947-70E740481C1C}">
                <a14:useLocalDpi xmlns:a14="http://schemas.microsoft.com/office/drawing/2010/main" val="false"/>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8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8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8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2183AB"/>
        </a:solidFill>
        <a:effectLst/>
      </p:bgPr>
    </p:bg>
    <p:spTree>
      <p:nvGrpSpPr>
        <p:cNvPr id="1" name=""/>
        <p:cNvGrpSpPr/>
        <p:nvPr/>
      </p:nvGrpSpPr>
      <p:grpSpPr>
        <a:xfrm>
          <a:off x="0" y="0"/>
          <a:ext cx="0" cy="0"/>
          <a:chOff x="0" y="0"/>
          <a:chExt cx="0" cy="0"/>
        </a:xfrm>
      </p:grpSpPr>
      <p:sp>
        <p:nvSpPr>
          <p:cNvPr id="1026" name="标题占位符 1"/>
          <p:cNvSpPr>
            <a:spLocks noGrp="true"/>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true"/>
          </p:cNvSpPr>
          <p:nvPr>
            <p:ph type="body"/>
          </p:nvPr>
        </p:nvSpPr>
        <p:spPr>
          <a:xfrm>
            <a:off x="838200" y="1825625"/>
            <a:ext cx="10515600" cy="4351338"/>
          </a:xfrm>
          <a:prstGeom prst="rect">
            <a:avLst/>
          </a:prstGeom>
          <a:noFill/>
          <a:ln w="9525">
            <a:noFill/>
          </a:ln>
        </p:spPr>
        <p:txBody>
          <a:bodyPr anchor="t"/>
          <a:lstStyle/>
          <a:p>
            <a:pPr lvl="0" indent="-22860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wrap="square" lIns="91440" tIns="45720" rIns="91440" bIns="45720" numCol="1" anchor="ctr" anchorCtr="false" compatLnSpc="true"/>
          <a:lstStyle>
            <a:lvl1pPr>
              <a:defRPr sz="1200" noProof="1">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8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itchFamily="2" charset="-122"/>
              <a:cs typeface="宋体" pitchFamily="2" charset="-122"/>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buFontTx/>
              <a:buNone/>
              <a:defRPr kumimoji="0" sz="1200">
                <a:solidFill>
                  <a:schemeClr val="tx1">
                    <a:tint val="75000"/>
                  </a:schemeClr>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wrap="square" lIns="91440" tIns="45720" rIns="91440" bIns="45720" numCol="1" anchor="ctr" anchorCtr="false" compatLnSpc="true"/>
          <a:lstStyle/>
          <a:p>
            <a:pPr lvl="0" algn="r" fontAlgn="base"/>
            <a:fld id="{9A0DB2DC-4C9A-4742-B13C-FB6460FD3503}" type="slidenum">
              <a:rPr lang="zh-CN" altLang="en-US" sz="1200" strike="noStrike" noProof="1" dirty="0">
                <a:solidFill>
                  <a:srgbClr val="898989"/>
                </a:solidFill>
                <a:latin typeface="Calibri" panose="020F0502020204030204" charset="0"/>
                <a:ea typeface="宋体" pitchFamily="2" charset="-122"/>
                <a:cs typeface="+mn-ea"/>
              </a:rPr>
            </a:fld>
            <a:endParaRPr lang="zh-CN" altLang="en-US" sz="1200" strike="noStrike" noProof="1">
              <a:solidFill>
                <a:srgbClr val="898989"/>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sldNum="0" hdr="0" ftr="0" dt="0"/>
  <p:txStyles>
    <p:titleStyle>
      <a:lvl1pPr algn="l" rtl="0" fontAlgn="base">
        <a:lnSpc>
          <a:spcPct val="90000"/>
        </a:lnSpc>
        <a:spcBef>
          <a:spcPct val="0"/>
        </a:spcBef>
        <a:spcAft>
          <a:spcPct val="0"/>
        </a:spcAft>
        <a:defRPr kumimoji="1" sz="4400" kern="1200">
          <a:solidFill>
            <a:schemeClr val="tx1"/>
          </a:solidFill>
          <a:latin typeface="+mj-lt"/>
          <a:ea typeface="+mj-ea"/>
          <a:cs typeface="宋体" pitchFamily="2" charset="-122"/>
        </a:defRPr>
      </a:lvl1pPr>
      <a:lvl2pPr algn="l" rtl="0" fontAlgn="base">
        <a:lnSpc>
          <a:spcPct val="90000"/>
        </a:lnSpc>
        <a:spcBef>
          <a:spcPct val="0"/>
        </a:spcBef>
        <a:spcAft>
          <a:spcPct val="0"/>
        </a:spcAft>
        <a:defRPr kumimoji="1" sz="4400">
          <a:solidFill>
            <a:schemeClr val="tx1"/>
          </a:solidFill>
          <a:latin typeface="Calibri Light" panose="020F0302020204030204" charset="0"/>
          <a:ea typeface="宋体" pitchFamily="2" charset="-122"/>
          <a:cs typeface="宋体" pitchFamily="2" charset="-122"/>
        </a:defRPr>
      </a:lvl2pPr>
      <a:lvl3pPr algn="l" rtl="0" fontAlgn="base">
        <a:lnSpc>
          <a:spcPct val="90000"/>
        </a:lnSpc>
        <a:spcBef>
          <a:spcPct val="0"/>
        </a:spcBef>
        <a:spcAft>
          <a:spcPct val="0"/>
        </a:spcAft>
        <a:defRPr kumimoji="1" sz="4400">
          <a:solidFill>
            <a:schemeClr val="tx1"/>
          </a:solidFill>
          <a:latin typeface="Calibri Light" panose="020F0302020204030204" charset="0"/>
          <a:ea typeface="宋体" pitchFamily="2" charset="-122"/>
          <a:cs typeface="宋体" pitchFamily="2" charset="-122"/>
        </a:defRPr>
      </a:lvl3pPr>
      <a:lvl4pPr algn="l" rtl="0" fontAlgn="base">
        <a:lnSpc>
          <a:spcPct val="90000"/>
        </a:lnSpc>
        <a:spcBef>
          <a:spcPct val="0"/>
        </a:spcBef>
        <a:spcAft>
          <a:spcPct val="0"/>
        </a:spcAft>
        <a:defRPr kumimoji="1" sz="4400">
          <a:solidFill>
            <a:schemeClr val="tx1"/>
          </a:solidFill>
          <a:latin typeface="Calibri Light" panose="020F0302020204030204" charset="0"/>
          <a:ea typeface="宋体" pitchFamily="2" charset="-122"/>
          <a:cs typeface="宋体" pitchFamily="2" charset="-122"/>
        </a:defRPr>
      </a:lvl4pPr>
      <a:lvl5pPr algn="l" rtl="0" fontAlgn="base">
        <a:lnSpc>
          <a:spcPct val="90000"/>
        </a:lnSpc>
        <a:spcBef>
          <a:spcPct val="0"/>
        </a:spcBef>
        <a:spcAft>
          <a:spcPct val="0"/>
        </a:spcAft>
        <a:defRPr kumimoji="1" sz="4400">
          <a:solidFill>
            <a:schemeClr val="tx1"/>
          </a:solidFill>
          <a:latin typeface="Calibri Light" panose="020F0302020204030204" charset="0"/>
          <a:ea typeface="宋体" pitchFamily="2" charset="-122"/>
          <a:cs typeface="宋体"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charset="0"/>
          <a:ea typeface="宋体" pitchFamily="2" charset="-122"/>
          <a:cs typeface="宋体"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charset="0"/>
          <a:ea typeface="宋体" pitchFamily="2" charset="-122"/>
          <a:cs typeface="宋体"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charset="0"/>
          <a:ea typeface="宋体" pitchFamily="2" charset="-122"/>
          <a:cs typeface="宋体"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charset="0"/>
          <a:ea typeface="宋体" pitchFamily="2" charset="-122"/>
          <a:cs typeface="宋体" pitchFamily="2" charset="-122"/>
        </a:defRPr>
      </a:lvl9pPr>
    </p:titleStyle>
    <p:bodyStyle>
      <a:lvl1pPr marL="228600" indent="-228600" algn="l" rtl="0" fontAlgn="base">
        <a:lnSpc>
          <a:spcPct val="90000"/>
        </a:lnSpc>
        <a:spcBef>
          <a:spcPts val="1000"/>
        </a:spcBef>
        <a:spcAft>
          <a:spcPct val="0"/>
        </a:spcAft>
        <a:buFont typeface="Arial" panose="02080604020202020204" pitchFamily="34" charset="0"/>
        <a:buChar char="•"/>
        <a:defRPr kumimoji="1" sz="2800" kern="1200">
          <a:solidFill>
            <a:schemeClr val="tx1"/>
          </a:solidFill>
          <a:latin typeface="+mn-lt"/>
          <a:ea typeface="+mn-ea"/>
          <a:cs typeface="宋体" pitchFamily="2" charset="-122"/>
        </a:defRPr>
      </a:lvl1pPr>
      <a:lvl2pPr marL="685800" indent="-228600" algn="l" rtl="0" fontAlgn="base">
        <a:lnSpc>
          <a:spcPct val="90000"/>
        </a:lnSpc>
        <a:spcBef>
          <a:spcPts val="500"/>
        </a:spcBef>
        <a:spcAft>
          <a:spcPct val="0"/>
        </a:spcAft>
        <a:buFont typeface="Arial" panose="02080604020202020204" pitchFamily="34" charset="0"/>
        <a:buChar char="•"/>
        <a:defRPr kumimoji="1" sz="2400" kern="1200">
          <a:solidFill>
            <a:schemeClr val="tx1"/>
          </a:solidFill>
          <a:latin typeface="+mn-lt"/>
          <a:ea typeface="+mn-ea"/>
          <a:cs typeface="宋体" pitchFamily="2" charset="-122"/>
        </a:defRPr>
      </a:lvl2pPr>
      <a:lvl3pPr marL="1143000" indent="-228600" algn="l" rtl="0" fontAlgn="base">
        <a:lnSpc>
          <a:spcPct val="90000"/>
        </a:lnSpc>
        <a:spcBef>
          <a:spcPts val="500"/>
        </a:spcBef>
        <a:spcAft>
          <a:spcPct val="0"/>
        </a:spcAft>
        <a:buFont typeface="Arial" panose="02080604020202020204" pitchFamily="34" charset="0"/>
        <a:buChar char="•"/>
        <a:defRPr kumimoji="1" sz="2000" kern="1200">
          <a:solidFill>
            <a:schemeClr val="tx1"/>
          </a:solidFill>
          <a:latin typeface="+mn-lt"/>
          <a:ea typeface="+mn-ea"/>
          <a:cs typeface="宋体" pitchFamily="2" charset="-122"/>
        </a:defRPr>
      </a:lvl3pPr>
      <a:lvl4pPr marL="1600200" indent="-228600" algn="l" rtl="0" fontAlgn="base">
        <a:lnSpc>
          <a:spcPct val="90000"/>
        </a:lnSpc>
        <a:spcBef>
          <a:spcPts val="500"/>
        </a:spcBef>
        <a:spcAft>
          <a:spcPct val="0"/>
        </a:spcAft>
        <a:buFont typeface="Arial" panose="02080604020202020204" pitchFamily="34" charset="0"/>
        <a:buChar char="•"/>
        <a:defRPr kumimoji="1" sz="2000" kern="1200">
          <a:solidFill>
            <a:schemeClr val="tx1"/>
          </a:solidFill>
          <a:latin typeface="+mn-lt"/>
          <a:ea typeface="+mn-ea"/>
          <a:cs typeface="宋体" pitchFamily="2" charset="-122"/>
        </a:defRPr>
      </a:lvl4pPr>
      <a:lvl5pPr marL="2057400" indent="-228600" algn="l" rtl="0" fontAlgn="base">
        <a:lnSpc>
          <a:spcPct val="90000"/>
        </a:lnSpc>
        <a:spcBef>
          <a:spcPts val="500"/>
        </a:spcBef>
        <a:spcAft>
          <a:spcPct val="0"/>
        </a:spcAft>
        <a:buFont typeface="Arial" panose="02080604020202020204" pitchFamily="34" charset="0"/>
        <a:buChar char="•"/>
        <a:defRPr kumimoji="1" sz="2000" kern="1200">
          <a:solidFill>
            <a:schemeClr val="tx1"/>
          </a:solidFill>
          <a:latin typeface="+mn-lt"/>
          <a:ea typeface="+mn-ea"/>
          <a:cs typeface="宋体" pitchFamily="2" charset="-122"/>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descr="C:\Users\shiz\Desktop\QQ图片20180524112339.png"/>
          <p:cNvPicPr>
            <a:picLocks noChangeAspect="true" noChangeArrowheads="true"/>
          </p:cNvPicPr>
          <p:nvPr userDrawn="true"/>
        </p:nvPicPr>
        <p:blipFill>
          <a:blip r:embed="rId12">
            <a:extLst>
              <a:ext uri="{28A0092B-C50C-407E-A947-70E740481C1C}">
                <a14:useLocalDpi xmlns:a14="http://schemas.microsoft.com/office/drawing/2010/main" val="false"/>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8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8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8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21.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1.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1.xml"/><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1.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1.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1.xml"/><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1.xml"/><Relationship Id="rId1" Type="http://schemas.openxmlformats.org/officeDocument/2006/relationships/tags" Target="../tags/tag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image" Target="../media/image12.png"/><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2.xml"/><Relationship Id="rId1" Type="http://schemas.openxmlformats.org/officeDocument/2006/relationships/tags" Target="../tags/tag4.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2.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1.xml"/><Relationship Id="rId1" Type="http://schemas.openxmlformats.org/officeDocument/2006/relationships/tags" Target="../tags/tag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1.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21.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C:\Users\shiz\Desktop\59d1eeebc95f8_1024.jpg"/>
          <p:cNvPicPr>
            <a:picLocks noChangeAspect="true" noChangeArrowheads="true"/>
          </p:cNvPicPr>
          <p:nvPr/>
        </p:nvPicPr>
        <p:blipFill rotWithShape="true">
          <a:blip r:embed="rId1">
            <a:extLst>
              <a:ext uri="{28A0092B-C50C-407E-A947-70E740481C1C}">
                <a14:useLocalDpi xmlns:a14="http://schemas.microsoft.com/office/drawing/2010/main" val="false"/>
              </a:ext>
            </a:extLst>
          </a:blip>
          <a:srcRect t="7487" b="31354"/>
          <a:stretch>
            <a:fillRect/>
          </a:stretch>
        </p:blipFill>
        <p:spPr bwMode="auto">
          <a:xfrm>
            <a:off x="-61673" y="-471476"/>
            <a:ext cx="12374880" cy="7456515"/>
          </a:xfrm>
          <a:prstGeom prst="rect">
            <a:avLst/>
          </a:prstGeom>
          <a:noFill/>
          <a:extLst>
            <a:ext uri="{909E8E84-426E-40DD-AFC4-6F175D3DCCD1}">
              <a14:hiddenFill xmlns:a14="http://schemas.microsoft.com/office/drawing/2010/main">
                <a:solidFill>
                  <a:srgbClr val="FFFFFF"/>
                </a:solidFill>
              </a14:hiddenFill>
            </a:ext>
          </a:extLst>
        </p:spPr>
      </p:pic>
      <p:sp>
        <p:nvSpPr>
          <p:cNvPr id="2" name="e7d195523061f1c0" hidden="true"/>
          <p:cNvSpPr txBox="true"/>
          <p:nvPr/>
        </p:nvSpPr>
        <p:spPr>
          <a:xfrm>
            <a:off x="-355600" y="1803374"/>
            <a:ext cx="293927" cy="1015988"/>
          </a:xfrm>
          <a:prstGeom prst="rect">
            <a:avLst/>
          </a:prstGeom>
          <a:noFill/>
        </p:spPr>
        <p:txBody>
          <a:bodyPr vert="wordArtVert">
            <a:spAutoFit/>
          </a:bodyPr>
          <a:lstStyle/>
          <a:p>
            <a:pPr marR="0" defTabSz="914400" rtl="0" fontAlgn="auto">
              <a:spcBef>
                <a:spcPts val="0"/>
              </a:spcBef>
              <a:spcAft>
                <a:spcPts val="0"/>
              </a:spcAft>
              <a:buClrTx/>
              <a:buSzTx/>
              <a:buFontTx/>
              <a:buNone/>
              <a:defRPr/>
            </a:pPr>
            <a:r>
              <a:rPr kumimoji="0" lang="en-US" altLang="zh-CN" sz="100" kern="1200" cap="none" spc="0" normalizeH="0" baseline="0" noProof="0">
                <a:solidFill>
                  <a:schemeClr val="tx1"/>
                </a:solidFill>
                <a:latin typeface="+mn-lt"/>
                <a:ea typeface="+mn-ea"/>
                <a:cs typeface="+mn-cs"/>
              </a:rPr>
              <a:t>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a:t>
            </a:r>
            <a:endParaRPr kumimoji="0" lang="zh-CN" altLang="en-US" sz="100" kern="1200" cap="none" spc="0" normalizeH="0" baseline="0" noProof="0">
              <a:solidFill>
                <a:schemeClr val="tx1"/>
              </a:solidFill>
              <a:latin typeface="+mn-lt"/>
              <a:ea typeface="+mn-ea"/>
              <a:cs typeface="+mn-cs"/>
            </a:endParaRPr>
          </a:p>
        </p:txBody>
      </p:sp>
      <p:sp>
        <p:nvSpPr>
          <p:cNvPr id="14358" name="Text Box 22"/>
          <p:cNvSpPr txBox="true">
            <a:spLocks noChangeArrowheads="true"/>
          </p:cNvSpPr>
          <p:nvPr/>
        </p:nvSpPr>
        <p:spPr bwMode="auto">
          <a:xfrm>
            <a:off x="689222" y="1308156"/>
            <a:ext cx="11300460" cy="2214880"/>
          </a:xfrm>
          <a:prstGeom prst="rect">
            <a:avLst/>
          </a:prstGeom>
          <a:noFill/>
          <a:ln>
            <a:noFill/>
          </a:ln>
          <a:effectLst>
            <a:prstShdw prst="shdw17" dist="17961" dir="2700000">
              <a:schemeClr val="accent1">
                <a:gamma/>
                <a:shade val="60000"/>
                <a:invGamma/>
                <a:alpha val="74998"/>
              </a:schemeClr>
            </a:prstShdw>
          </a:effectLst>
        </p:spPr>
        <p:txBody>
          <a:bodyPr wrap="square">
            <a:spAutoFit/>
          </a:bodyPr>
          <a:lstStyle/>
          <a:p>
            <a:pPr algn="ctr"/>
            <a:r>
              <a:rPr lang="zh-CN" altLang="en-US" sz="72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sym typeface="+mn-lt"/>
              </a:rPr>
              <a:t>劳动工资统计制度培训</a:t>
            </a:r>
            <a:endParaRPr lang="zh-CN" altLang="en-US" sz="72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sym typeface="+mn-lt"/>
            </a:endParaRPr>
          </a:p>
          <a:p>
            <a:pPr algn="ctr"/>
            <a:r>
              <a:rPr lang="zh-CN" altLang="en-US" sz="6600" spc="-200" dirty="0">
                <a:solidFill>
                  <a:schemeClr val="bg1"/>
                </a:solidFill>
                <a:uFillTx/>
                <a:latin typeface="Adobe 黑体 Std R" panose="020B0400000000000000" pitchFamily="34" charset="-122"/>
                <a:ea typeface="Adobe 黑体 Std R" panose="020B0400000000000000" pitchFamily="34" charset="-122"/>
                <a:cs typeface="汉仪方隶简" panose="02010600000101010101" charset="-122"/>
                <a:sym typeface="+mn-lt"/>
              </a:rPr>
              <a:t>202</a:t>
            </a:r>
            <a:r>
              <a:rPr lang="en-US" altLang="zh-CN" sz="6600" spc="-200" dirty="0">
                <a:solidFill>
                  <a:schemeClr val="bg1"/>
                </a:solidFill>
                <a:uFillTx/>
                <a:latin typeface="Adobe 黑体 Std R" panose="020B0400000000000000" pitchFamily="34" charset="-122"/>
                <a:ea typeface="Adobe 黑体 Std R" panose="020B0400000000000000" pitchFamily="34" charset="-122"/>
                <a:cs typeface="汉仪方隶简" panose="02010600000101010101" charset="-122"/>
                <a:sym typeface="+mn-lt"/>
              </a:rPr>
              <a:t>4</a:t>
            </a:r>
            <a:r>
              <a:rPr lang="zh-CN" altLang="en-US" sz="6600" spc="-200" dirty="0">
                <a:solidFill>
                  <a:schemeClr val="bg1"/>
                </a:solidFill>
                <a:uFillTx/>
                <a:latin typeface="Adobe 黑体 Std R" panose="020B0400000000000000" pitchFamily="34" charset="-122"/>
                <a:ea typeface="Adobe 黑体 Std R" panose="020B0400000000000000" pitchFamily="34" charset="-122"/>
                <a:cs typeface="汉仪方隶简" panose="02010600000101010101" charset="-122"/>
                <a:sym typeface="+mn-lt"/>
              </a:rPr>
              <a:t>年年报和202</a:t>
            </a:r>
            <a:r>
              <a:rPr lang="en-US" altLang="zh-CN" sz="6600" spc="-200" dirty="0">
                <a:solidFill>
                  <a:schemeClr val="bg1"/>
                </a:solidFill>
                <a:uFillTx/>
                <a:latin typeface="Adobe 黑体 Std R" panose="020B0400000000000000" pitchFamily="34" charset="-122"/>
                <a:ea typeface="Adobe 黑体 Std R" panose="020B0400000000000000" pitchFamily="34" charset="-122"/>
                <a:cs typeface="汉仪方隶简" panose="02010600000101010101" charset="-122"/>
                <a:sym typeface="+mn-lt"/>
              </a:rPr>
              <a:t>5</a:t>
            </a:r>
            <a:r>
              <a:rPr lang="zh-CN" altLang="en-US" sz="6600" spc="-200" dirty="0">
                <a:solidFill>
                  <a:schemeClr val="bg1"/>
                </a:solidFill>
                <a:uFillTx/>
                <a:latin typeface="Adobe 黑体 Std R" panose="020B0400000000000000" pitchFamily="34" charset="-122"/>
                <a:ea typeface="Adobe 黑体 Std R" panose="020B0400000000000000" pitchFamily="34" charset="-122"/>
                <a:cs typeface="汉仪方隶简" panose="02010600000101010101" charset="-122"/>
                <a:sym typeface="+mn-lt"/>
              </a:rPr>
              <a:t>年定报</a:t>
            </a:r>
            <a:endParaRPr lang="zh-CN" altLang="en-US" sz="6600" b="1" spc="-200" noProof="1">
              <a:solidFill>
                <a:schemeClr val="bg1"/>
              </a:solidFill>
              <a:effectLst>
                <a:outerShdw blurRad="38100" dist="38100" dir="2700000">
                  <a:srgbClr val="000000"/>
                </a:outerShdw>
              </a:effectLst>
              <a:uFillTx/>
              <a:latin typeface="Adobe 黑体 Std R" panose="020B0400000000000000" pitchFamily="34" charset="-122"/>
              <a:ea typeface="Adobe 黑体 Std R" panose="020B0400000000000000" pitchFamily="34" charset="-122"/>
              <a:cs typeface="汉仪方隶简" panose="02010600000101010101" charset="-122"/>
              <a:sym typeface="+mn-lt"/>
            </a:endParaRPr>
          </a:p>
        </p:txBody>
      </p:sp>
      <p:sp>
        <p:nvSpPr>
          <p:cNvPr id="8" name="文本框 2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2982860" y="4388290"/>
            <a:ext cx="6452833" cy="1322070"/>
          </a:xfrm>
          <a:prstGeom prst="rect">
            <a:avLst/>
          </a:prstGeom>
          <a:noFill/>
          <a:ln w="9525">
            <a:noFill/>
          </a:ln>
          <a:effectLst>
            <a:outerShdw blurRad="76200" dir="18900000" sy="23000" kx="-1200000" algn="bl" rotWithShape="0">
              <a:prstClr val="black">
                <a:alpha val="20000"/>
              </a:prstClr>
            </a:outerShdw>
          </a:effectLst>
        </p:spPr>
        <p:txBody>
          <a:bodyPr wrap="square" anchor="t">
            <a:spAutoFit/>
          </a:bodyPr>
          <a:lstStyle/>
          <a:p>
            <a:pPr algn="ctr"/>
            <a:endParaRPr lang="en-US" altLang="zh-CN" sz="40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endParaRPr>
          </a:p>
          <a:p>
            <a:pPr algn="ctr"/>
            <a:r>
              <a:rPr lang="en-US" altLang="zh-CN" sz="40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rPr>
              <a:t>2024</a:t>
            </a:r>
            <a:r>
              <a:rPr lang="zh-CN" altLang="en-US" sz="40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rPr>
              <a:t>年</a:t>
            </a:r>
            <a:r>
              <a:rPr lang="en-US" altLang="zh-CN" sz="40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rPr>
              <a:t>9</a:t>
            </a:r>
            <a:r>
              <a:rPr lang="zh-CN" altLang="en-US" sz="40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rPr>
              <a:t>月</a:t>
            </a:r>
            <a:endParaRPr lang="zh-CN" altLang="en-US" sz="4000" spc="600" dirty="0">
              <a:solidFill>
                <a:schemeClr val="bg1"/>
              </a:solidFill>
              <a:latin typeface="Adobe 黑体 Std R" panose="020B0400000000000000" pitchFamily="34" charset="-122"/>
              <a:ea typeface="Adobe 黑体 Std R" panose="020B0400000000000000" pitchFamily="34" charset="-122"/>
              <a:cs typeface="汉仪方隶简" panose="02010600000101010101" charset="-122"/>
            </a:endParaRPr>
          </a:p>
        </p:txBody>
      </p:sp>
      <p:pic>
        <p:nvPicPr>
          <p:cNvPr id="3" name="图片 2"/>
          <p:cNvPicPr>
            <a:picLocks noChangeAspect="true"/>
          </p:cNvPicPr>
          <p:nvPr/>
        </p:nvPicPr>
        <p:blipFill>
          <a:blip r:embed="rId2"/>
          <a:stretch>
            <a:fillRect/>
          </a:stretch>
        </p:blipFill>
        <p:spPr>
          <a:xfrm>
            <a:off x="-61673" y="-501956"/>
            <a:ext cx="1675765" cy="1631315"/>
          </a:xfrm>
          <a:prstGeom prst="rect">
            <a:avLst/>
          </a:prstGeom>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436777" y="506497"/>
            <a:ext cx="9317223" cy="132207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600" b="1" dirty="0">
                <a:solidFill>
                  <a:srgbClr val="FFFFFF"/>
                </a:solidFill>
                <a:latin typeface="方正楷体_GBK" panose="02000000000000000000" charset="-122"/>
                <a:ea typeface="方正楷体_GBK" panose="02000000000000000000" charset="-122"/>
              </a:rPr>
              <a:t>报送时间</a:t>
            </a:r>
            <a:endParaRPr lang="zh-CN" sz="4400" b="0" dirty="0">
              <a:solidFill>
                <a:schemeClr val="bg1"/>
              </a:solidFill>
              <a:cs typeface="宋体" pitchFamily="2" charset="-122"/>
            </a:endParaRPr>
          </a:p>
          <a:p>
            <a:pPr marL="0" lvl="0" indent="0" eaLnBrk="1" hangingPunct="1">
              <a:lnSpc>
                <a:spcPct val="100000"/>
              </a:lnSpc>
              <a:spcBef>
                <a:spcPct val="0"/>
              </a:spcBef>
              <a:buNone/>
            </a:pPr>
            <a:endParaRPr lang="zh-CN" altLang="en-US" sz="4400" b="1" dirty="0">
              <a:solidFill>
                <a:srgbClr val="FFFFFF"/>
              </a:solidFill>
              <a:latin typeface="微软雅黑" panose="020B0503020204020204" pitchFamily="34" charset="-122"/>
              <a:ea typeface="微软雅黑" panose="020B0503020204020204" pitchFamily="34" charset="-122"/>
            </a:endParaRPr>
          </a:p>
        </p:txBody>
      </p:sp>
      <p:graphicFrame>
        <p:nvGraphicFramePr>
          <p:cNvPr id="4" name="图示 3"/>
          <p:cNvGraphicFramePr/>
          <p:nvPr/>
        </p:nvGraphicFramePr>
        <p:xfrm>
          <a:off x="821055" y="1785735"/>
          <a:ext cx="10750261" cy="378714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64516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600" b="1" dirty="0">
                <a:solidFill>
                  <a:srgbClr val="FFFFFF"/>
                </a:solidFill>
                <a:latin typeface="方正楷体_GBK" panose="02000000000000000000" charset="-122"/>
                <a:ea typeface="方正楷体_GBK" panose="02000000000000000000" charset="-122"/>
                <a:sym typeface="+mn-ea"/>
              </a:rPr>
              <a:t>表式说明</a:t>
            </a:r>
            <a:endParaRPr lang="zh-CN" altLang="en-US" sz="3600" b="1" dirty="0">
              <a:solidFill>
                <a:srgbClr val="FFFFFF"/>
              </a:solidFill>
              <a:latin typeface="方正楷体_GBK" panose="02000000000000000000" charset="-122"/>
              <a:ea typeface="方正楷体_GBK" panose="02000000000000000000" charset="-122"/>
              <a:sym typeface="+mn-ea"/>
            </a:endParaRPr>
          </a:p>
        </p:txBody>
      </p:sp>
      <p:sp>
        <p:nvSpPr>
          <p:cNvPr id="100" name="文本框 99"/>
          <p:cNvSpPr txBox="true"/>
          <p:nvPr/>
        </p:nvSpPr>
        <p:spPr>
          <a:xfrm>
            <a:off x="1752600" y="1373505"/>
            <a:ext cx="9327342" cy="4523105"/>
          </a:xfrm>
          <a:prstGeom prst="rect">
            <a:avLst/>
          </a:prstGeom>
          <a:noFill/>
          <a:ln w="9525">
            <a:noFill/>
          </a:ln>
        </p:spPr>
        <p:txBody>
          <a:bodyPr wrap="square">
            <a:spAutoFit/>
          </a:bodyPr>
          <a:lstStyle/>
          <a:p>
            <a:pPr marL="0" algn="l">
              <a:lnSpc>
                <a:spcPct val="150000"/>
              </a:lnSpc>
              <a:buClrTx/>
              <a:buSzTx/>
              <a:buNone/>
            </a:pPr>
            <a:r>
              <a:rPr lang="en-US" altLang="zh-CN" sz="3200" b="1" dirty="0">
                <a:solidFill>
                  <a:schemeClr val="bg1"/>
                </a:solidFill>
                <a:latin typeface="+mn-ea"/>
                <a:ea typeface="+mn-ea"/>
                <a:cs typeface="+mn-ea"/>
              </a:rPr>
              <a:t>1</a:t>
            </a:r>
            <a:r>
              <a:rPr lang="zh-CN" altLang="en-US" sz="3200" b="1" dirty="0">
                <a:solidFill>
                  <a:schemeClr val="bg1"/>
                </a:solidFill>
                <a:latin typeface="+mn-ea"/>
                <a:ea typeface="+mn-ea"/>
                <a:cs typeface="+mn-ea"/>
              </a:rPr>
              <a:t>、</a:t>
            </a:r>
            <a:r>
              <a:rPr lang="zh-CN" altLang="en-US" sz="3200" b="1" dirty="0">
                <a:solidFill>
                  <a:schemeClr val="bg1"/>
                </a:solidFill>
                <a:latin typeface="+mn-ea"/>
                <a:ea typeface="+mn-ea"/>
                <a:cs typeface="+mn-ea"/>
                <a:sym typeface="+mn-ea"/>
              </a:rPr>
              <a:t>年</a:t>
            </a:r>
            <a:r>
              <a:rPr lang="zh-CN" altLang="en-US" sz="3200" b="1" dirty="0">
                <a:solidFill>
                  <a:schemeClr val="bg1"/>
                </a:solidFill>
                <a:latin typeface="+mn-ea"/>
                <a:ea typeface="+mn-ea"/>
                <a:cs typeface="+mn-ea"/>
              </a:rPr>
              <a:t>季报各增加一张</a:t>
            </a:r>
            <a:r>
              <a:rPr lang="zh-CN" altLang="en-US" sz="3200" b="1" dirty="0">
                <a:solidFill>
                  <a:schemeClr val="bg1"/>
                </a:solidFill>
                <a:latin typeface="+mn-ea"/>
                <a:ea typeface="+mn-ea"/>
                <a:cs typeface="+mn-ea"/>
                <a:sym typeface="+mn-ea"/>
              </a:rPr>
              <a:t>机关事业单位调查</a:t>
            </a:r>
            <a:r>
              <a:rPr lang="zh-CN" altLang="en-US" sz="3200" b="1" dirty="0">
                <a:solidFill>
                  <a:schemeClr val="bg1"/>
                </a:solidFill>
                <a:latin typeface="+mn-ea"/>
                <a:ea typeface="+mn-ea"/>
                <a:cs typeface="+mn-ea"/>
              </a:rPr>
              <a:t>表</a:t>
            </a:r>
            <a:endParaRPr lang="zh-CN" altLang="en-US" sz="3200" b="1" dirty="0">
              <a:solidFill>
                <a:schemeClr val="bg1"/>
              </a:solidFill>
              <a:latin typeface="+mn-ea"/>
              <a:ea typeface="+mn-ea"/>
              <a:cs typeface="+mn-ea"/>
            </a:endParaRPr>
          </a:p>
          <a:p>
            <a:pPr marL="0" algn="l">
              <a:lnSpc>
                <a:spcPct val="150000"/>
              </a:lnSpc>
              <a:buClrTx/>
              <a:buSzTx/>
              <a:buNone/>
            </a:pPr>
            <a:r>
              <a:rPr lang="en-US" altLang="zh-CN" sz="3200" b="1" dirty="0">
                <a:solidFill>
                  <a:schemeClr val="bg1"/>
                </a:solidFill>
                <a:latin typeface="+mn-ea"/>
                <a:ea typeface="+mn-ea"/>
                <a:cs typeface="+mn-ea"/>
              </a:rPr>
              <a:t>     </a:t>
            </a:r>
            <a:r>
              <a:rPr lang="zh-CN" altLang="en-US" sz="3200" b="1" dirty="0">
                <a:solidFill>
                  <a:schemeClr val="bg1"/>
                </a:solidFill>
                <a:latin typeface="+mn-ea"/>
                <a:ea typeface="+mn-ea"/>
                <a:cs typeface="+mn-ea"/>
              </a:rPr>
              <a:t>年报：分月填报</a:t>
            </a:r>
            <a:endParaRPr lang="zh-CN" altLang="en-US" sz="3200" b="1" dirty="0">
              <a:solidFill>
                <a:schemeClr val="bg1"/>
              </a:solidFill>
              <a:latin typeface="+mn-ea"/>
              <a:ea typeface="+mn-ea"/>
              <a:cs typeface="+mn-ea"/>
            </a:endParaRPr>
          </a:p>
          <a:p>
            <a:pPr marL="0" algn="l">
              <a:lnSpc>
                <a:spcPct val="150000"/>
              </a:lnSpc>
              <a:buClrTx/>
              <a:buSzTx/>
              <a:buNone/>
            </a:pPr>
            <a:r>
              <a:rPr lang="en-US" altLang="zh-CN" sz="3200" b="1" dirty="0">
                <a:solidFill>
                  <a:schemeClr val="bg1"/>
                </a:solidFill>
                <a:latin typeface="+mn-ea"/>
                <a:ea typeface="+mn-ea"/>
                <a:cs typeface="+mn-ea"/>
              </a:rPr>
              <a:t>     </a:t>
            </a:r>
            <a:r>
              <a:rPr lang="zh-CN" altLang="en-US" sz="3200" b="1" dirty="0">
                <a:solidFill>
                  <a:schemeClr val="bg1"/>
                </a:solidFill>
                <a:latin typeface="+mn-ea"/>
                <a:ea typeface="+mn-ea"/>
                <a:cs typeface="+mn-ea"/>
              </a:rPr>
              <a:t>季报：</a:t>
            </a:r>
            <a:r>
              <a:rPr lang="en-US" altLang="zh-CN" sz="3200" b="1" dirty="0">
                <a:solidFill>
                  <a:schemeClr val="bg1"/>
                </a:solidFill>
                <a:latin typeface="+mn-ea"/>
                <a:ea typeface="+mn-ea"/>
                <a:cs typeface="+mn-ea"/>
              </a:rPr>
              <a:t>4</a:t>
            </a:r>
            <a:r>
              <a:rPr lang="zh-CN" altLang="en-US" sz="3200" b="1" dirty="0">
                <a:solidFill>
                  <a:schemeClr val="bg1"/>
                </a:solidFill>
                <a:latin typeface="+mn-ea"/>
                <a:ea typeface="+mn-ea"/>
                <a:cs typeface="+mn-ea"/>
              </a:rPr>
              <a:t>个季度</a:t>
            </a:r>
            <a:endParaRPr lang="zh-CN" altLang="en-US" sz="3200" b="1" dirty="0">
              <a:solidFill>
                <a:schemeClr val="bg1"/>
              </a:solidFill>
              <a:latin typeface="+mn-ea"/>
              <a:ea typeface="+mn-ea"/>
              <a:cs typeface="+mn-ea"/>
            </a:endParaRPr>
          </a:p>
          <a:p>
            <a:pPr marL="0" algn="l">
              <a:lnSpc>
                <a:spcPct val="150000"/>
              </a:lnSpc>
              <a:buClrTx/>
              <a:buSzTx/>
              <a:buNone/>
            </a:pPr>
            <a:r>
              <a:rPr lang="en-US" altLang="zh-CN" sz="3200" b="1" dirty="0">
                <a:solidFill>
                  <a:schemeClr val="bg1"/>
                </a:solidFill>
                <a:latin typeface="+mn-ea"/>
                <a:ea typeface="+mn-ea"/>
                <a:cs typeface="+mn-ea"/>
              </a:rPr>
              <a:t>2</a:t>
            </a:r>
            <a:r>
              <a:rPr lang="zh-CN" altLang="en-US" sz="3200" b="1" dirty="0">
                <a:solidFill>
                  <a:schemeClr val="bg1"/>
                </a:solidFill>
                <a:latin typeface="+mn-ea"/>
                <a:ea typeface="+mn-ea"/>
                <a:cs typeface="+mn-ea"/>
              </a:rPr>
              <a:t>、报表开关网时间调整较多</a:t>
            </a:r>
            <a:endParaRPr lang="zh-CN" altLang="en-US" sz="3200" b="1" dirty="0">
              <a:solidFill>
                <a:schemeClr val="bg1"/>
              </a:solidFill>
              <a:latin typeface="+mn-ea"/>
              <a:ea typeface="+mn-ea"/>
              <a:cs typeface="+mn-ea"/>
            </a:endParaRPr>
          </a:p>
          <a:p>
            <a:pPr marL="0" algn="l">
              <a:lnSpc>
                <a:spcPct val="150000"/>
              </a:lnSpc>
              <a:buClrTx/>
              <a:buSzTx/>
              <a:buNone/>
            </a:pPr>
            <a:r>
              <a:rPr lang="zh-CN" altLang="en-US" sz="3200" b="1" dirty="0" smtClean="0">
                <a:solidFill>
                  <a:schemeClr val="bg1"/>
                </a:solidFill>
                <a:latin typeface="+mn-ea"/>
                <a:ea typeface="+mn-ea"/>
                <a:cs typeface="+mn-ea"/>
                <a:sym typeface="+mn-ea"/>
              </a:rPr>
              <a:t>   </a:t>
            </a:r>
            <a:r>
              <a:rPr lang="en-US" altLang="zh-CN" sz="3200" b="1" dirty="0" smtClean="0">
                <a:solidFill>
                  <a:schemeClr val="bg1"/>
                </a:solidFill>
                <a:latin typeface="+mn-ea"/>
                <a:ea typeface="+mn-ea"/>
                <a:cs typeface="+mn-ea"/>
                <a:sym typeface="+mn-ea"/>
              </a:rPr>
              <a:t>  </a:t>
            </a:r>
            <a:r>
              <a:rPr lang="zh-CN" altLang="en-US" sz="3200" b="1" dirty="0">
                <a:solidFill>
                  <a:schemeClr val="bg1"/>
                </a:solidFill>
                <a:latin typeface="+mn-ea"/>
                <a:ea typeface="+mn-ea"/>
                <a:cs typeface="+mn-ea"/>
                <a:sym typeface="+mn-ea"/>
              </a:rPr>
              <a:t>重点关注年报、季报各张报表的</a:t>
            </a:r>
            <a:r>
              <a:rPr lang="zh-CN" altLang="en-US" sz="3200" b="1" u="sng" dirty="0">
                <a:solidFill>
                  <a:schemeClr val="bg1"/>
                </a:solidFill>
                <a:latin typeface="+mn-ea"/>
                <a:ea typeface="+mn-ea"/>
                <a:cs typeface="+mn-ea"/>
                <a:sym typeface="+mn-ea"/>
              </a:rPr>
              <a:t>开、关网</a:t>
            </a:r>
            <a:r>
              <a:rPr lang="zh-CN" altLang="en-US" sz="3200" b="1" u="sng" dirty="0" smtClean="0">
                <a:solidFill>
                  <a:schemeClr val="bg1"/>
                </a:solidFill>
                <a:latin typeface="+mn-ea"/>
                <a:ea typeface="+mn-ea"/>
                <a:cs typeface="+mn-ea"/>
                <a:sym typeface="+mn-ea"/>
              </a:rPr>
              <a:t>时间</a:t>
            </a:r>
            <a:r>
              <a:rPr lang="tr-TR" altLang="zh-CN" sz="3200" b="1" u="sng" dirty="0" smtClean="0">
                <a:solidFill>
                  <a:schemeClr val="bg1"/>
                </a:solidFill>
                <a:latin typeface="+mn-ea"/>
                <a:ea typeface="+mn-ea"/>
                <a:cs typeface="+mn-ea"/>
                <a:sym typeface="+mn-ea"/>
              </a:rPr>
              <a:t>,</a:t>
            </a:r>
            <a:endParaRPr lang="zh-CN" altLang="en-US" sz="3200" b="1" dirty="0">
              <a:solidFill>
                <a:schemeClr val="bg1"/>
              </a:solidFill>
              <a:latin typeface="+mn-ea"/>
              <a:ea typeface="+mn-ea"/>
              <a:cs typeface="+mn-ea"/>
              <a:sym typeface="+mn-ea"/>
            </a:endParaRPr>
          </a:p>
          <a:p>
            <a:pPr marL="0" algn="l">
              <a:lnSpc>
                <a:spcPct val="150000"/>
              </a:lnSpc>
              <a:buClrTx/>
              <a:buSzTx/>
              <a:buNone/>
            </a:pPr>
            <a:r>
              <a:rPr lang="zh-CN" altLang="en-US" sz="3200" b="1" dirty="0">
                <a:solidFill>
                  <a:schemeClr val="bg1"/>
                </a:solidFill>
                <a:latin typeface="+mn-ea"/>
                <a:ea typeface="+mn-ea"/>
                <a:cs typeface="+mn-ea"/>
              </a:rPr>
              <a:t>    </a:t>
            </a:r>
            <a:r>
              <a:rPr lang="en-US" altLang="zh-CN" sz="3200" b="1" dirty="0">
                <a:solidFill>
                  <a:schemeClr val="bg1"/>
                </a:solidFill>
                <a:latin typeface="+mn-ea"/>
                <a:ea typeface="+mn-ea"/>
                <a:cs typeface="+mn-ea"/>
              </a:rPr>
              <a:t> </a:t>
            </a:r>
            <a:r>
              <a:rPr lang="zh-CN" altLang="en-US" sz="3200" b="1" u="sng" dirty="0">
                <a:solidFill>
                  <a:schemeClr val="bg1"/>
                </a:solidFill>
                <a:latin typeface="+mn-ea"/>
                <a:ea typeface="+mn-ea"/>
                <a:cs typeface="+mn-ea"/>
              </a:rPr>
              <a:t>验收截止时间</a:t>
            </a:r>
            <a:endParaRPr lang="zh-CN" altLang="en-US" sz="3200" b="1" u="sng" dirty="0">
              <a:solidFill>
                <a:schemeClr val="bg1"/>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C:\Users\shiz\Desktop\59d1eeebc95f8_1024.jpg"/>
          <p:cNvPicPr>
            <a:picLocks noChangeAspect="true" noChangeArrowheads="true"/>
          </p:cNvPicPr>
          <p:nvPr/>
        </p:nvPicPr>
        <p:blipFill rotWithShape="true">
          <a:blip r:embed="rId1">
            <a:extLst>
              <a:ext uri="{28A0092B-C50C-407E-A947-70E740481C1C}">
                <a14:useLocalDpi xmlns:a14="http://schemas.microsoft.com/office/drawing/2010/main" val="false"/>
              </a:ext>
            </a:extLst>
          </a:blip>
          <a:srcRect t="7487" b="31354"/>
          <a:stretch>
            <a:fillRect/>
          </a:stretch>
        </p:blipFill>
        <p:spPr bwMode="auto">
          <a:xfrm>
            <a:off x="-182880" y="-598516"/>
            <a:ext cx="12374880" cy="7456515"/>
          </a:xfrm>
          <a:prstGeom prst="rect">
            <a:avLst/>
          </a:prstGeom>
          <a:noFill/>
          <a:extLst>
            <a:ext uri="{909E8E84-426E-40DD-AFC4-6F175D3DCCD1}">
              <a14:hiddenFill xmlns:a14="http://schemas.microsoft.com/office/drawing/2010/main">
                <a:solidFill>
                  <a:srgbClr val="FFFFFF"/>
                </a:solidFill>
              </a14:hiddenFill>
            </a:ext>
          </a:extLst>
        </p:spPr>
      </p:pic>
      <p:sp>
        <p:nvSpPr>
          <p:cNvPr id="2" name="e7d195523061f1c0" hidden="true"/>
          <p:cNvSpPr txBox="true"/>
          <p:nvPr/>
        </p:nvSpPr>
        <p:spPr>
          <a:xfrm>
            <a:off x="-355600" y="1803374"/>
            <a:ext cx="293927" cy="1015988"/>
          </a:xfrm>
          <a:prstGeom prst="rect">
            <a:avLst/>
          </a:prstGeom>
          <a:noFill/>
        </p:spPr>
        <p:txBody>
          <a:bodyPr vert="wordArtVert">
            <a:spAutoFit/>
          </a:bodyPr>
          <a:lstStyle/>
          <a:p>
            <a:pPr marR="0" defTabSz="914400" rtl="0" fontAlgn="auto">
              <a:spcBef>
                <a:spcPts val="0"/>
              </a:spcBef>
              <a:spcAft>
                <a:spcPts val="0"/>
              </a:spcAft>
              <a:buClrTx/>
              <a:buSzTx/>
              <a:buFontTx/>
              <a:buNone/>
              <a:defRPr/>
            </a:pPr>
            <a:r>
              <a:rPr kumimoji="0" lang="en-US" altLang="zh-CN" sz="100" kern="1200" cap="none" spc="0" normalizeH="0" baseline="0" noProof="0">
                <a:solidFill>
                  <a:schemeClr val="tx1"/>
                </a:solidFill>
                <a:latin typeface="+mn-lt"/>
                <a:ea typeface="+mn-ea"/>
                <a:cs typeface="+mn-cs"/>
              </a:rPr>
              <a:t>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a:t>
            </a:r>
            <a:endParaRPr kumimoji="0" lang="zh-CN" altLang="en-US" sz="100" kern="1200" cap="none" spc="0" normalizeH="0" baseline="0" noProof="0">
              <a:solidFill>
                <a:schemeClr val="tx1"/>
              </a:solidFill>
              <a:latin typeface="+mn-lt"/>
              <a:ea typeface="+mn-ea"/>
              <a:cs typeface="+mn-cs"/>
            </a:endParaRPr>
          </a:p>
        </p:txBody>
      </p:sp>
      <p:sp>
        <p:nvSpPr>
          <p:cNvPr id="8" name="文本框 3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1537845" y="2385813"/>
            <a:ext cx="8933430" cy="988695"/>
          </a:xfrm>
          <a:prstGeom prst="rect">
            <a:avLst/>
          </a:prstGeom>
          <a:noFill/>
          <a:ln w="9525">
            <a:noFill/>
          </a:ln>
        </p:spPr>
        <p:txBody>
          <a:bodyPr wrap="square" anchor="t">
            <a:spAutoFit/>
          </a:bodyPr>
          <a:lstStyle/>
          <a:p>
            <a:pPr algn="ctr" rtl="0">
              <a:lnSpc>
                <a:spcPts val="7000"/>
              </a:lnSpc>
              <a:defRPr/>
            </a:pPr>
            <a:r>
              <a:rPr lang="zh-CN" altLang="en-US" sz="5400" b="1" dirty="0" smtClean="0">
                <a:solidFill>
                  <a:schemeClr val="bg1"/>
                </a:solidFill>
                <a:latin typeface="微软雅黑" panose="020B0503020204020204" pitchFamily="34" charset="-122"/>
                <a:ea typeface="微软雅黑" panose="020B0503020204020204" pitchFamily="34" charset="-122"/>
                <a:cs typeface="+mn-ea"/>
              </a:rPr>
              <a:t>三、报表时间安排</a:t>
            </a:r>
            <a:endParaRPr lang="zh-CN" altLang="en-US" sz="5400" b="1" dirty="0">
              <a:solidFill>
                <a:schemeClr val="bg1"/>
              </a:solidFill>
              <a:latin typeface="微软雅黑" panose="020B0503020204020204" pitchFamily="34" charset="-122"/>
              <a:ea typeface="微软雅黑" panose="020B0503020204020204" pitchFamily="34" charset="-122"/>
              <a:cs typeface="+mn-ea"/>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183AB"/>
        </a:solidFill>
        <a:effectLst/>
      </p:bgPr>
    </p:bg>
    <p:spTree>
      <p:nvGrpSpPr>
        <p:cNvPr id="1" name=""/>
        <p:cNvGrpSpPr/>
        <p:nvPr/>
      </p:nvGrpSpPr>
      <p:grpSpPr>
        <a:xfrm>
          <a:off x="0" y="0"/>
          <a:ext cx="0" cy="0"/>
          <a:chOff x="0" y="0"/>
          <a:chExt cx="0" cy="0"/>
        </a:xfrm>
      </p:grpSpPr>
      <p:sp>
        <p:nvSpPr>
          <p:cNvPr id="45073" name="文本框 26"/>
          <p:cNvSpPr txBox="true"/>
          <p:nvPr/>
        </p:nvSpPr>
        <p:spPr>
          <a:xfrm>
            <a:off x="1304731" y="512444"/>
            <a:ext cx="11852275" cy="64516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200" b="1" dirty="0" smtClean="0">
                <a:solidFill>
                  <a:schemeClr val="bg1"/>
                </a:solidFill>
                <a:latin typeface="微软雅黑" panose="020B0503020204020204" pitchFamily="34" charset="-122"/>
                <a:ea typeface="微软雅黑" panose="020B0503020204020204" pitchFamily="34" charset="-122"/>
                <a:sym typeface="+mn-ea"/>
              </a:rPr>
              <a:t>  </a:t>
            </a:r>
            <a:r>
              <a:rPr lang="zh-CN" altLang="en-US" sz="3600" b="1" dirty="0">
                <a:solidFill>
                  <a:srgbClr val="FFFFFF"/>
                </a:solidFill>
                <a:latin typeface="方正楷体_GBK" panose="02000000000000000000" charset="-122"/>
                <a:ea typeface="方正楷体_GBK" panose="02000000000000000000" charset="-122"/>
                <a:sym typeface="+mn-ea"/>
              </a:rPr>
              <a:t>报表时间安排</a:t>
            </a:r>
            <a:endParaRPr lang="zh-CN" altLang="en-US" sz="3200" b="1" dirty="0" smtClean="0">
              <a:solidFill>
                <a:schemeClr val="bg1"/>
              </a:solidFill>
              <a:latin typeface="微软雅黑" panose="020B0503020204020204" pitchFamily="34" charset="-122"/>
              <a:ea typeface="微软雅黑" panose="020B0503020204020204" pitchFamily="34" charset="-122"/>
              <a:sym typeface="+mn-ea"/>
            </a:endParaRPr>
          </a:p>
        </p:txBody>
      </p:sp>
      <p:graphicFrame>
        <p:nvGraphicFramePr>
          <p:cNvPr id="11" name="表格 10"/>
          <p:cNvGraphicFramePr/>
          <p:nvPr/>
        </p:nvGraphicFramePr>
        <p:xfrm>
          <a:off x="1181100" y="1490980"/>
          <a:ext cx="9690100" cy="5231130"/>
        </p:xfrm>
        <a:graphic>
          <a:graphicData uri="http://schemas.openxmlformats.org/drawingml/2006/table">
            <a:tbl>
              <a:tblPr firstRow="true" bandRow="true">
                <a:tableStyleId>{5C22544A-7EE6-4342-B048-85BDC9FD1C3A}</a:tableStyleId>
              </a:tblPr>
              <a:tblGrid>
                <a:gridCol w="2592705"/>
                <a:gridCol w="2226310"/>
                <a:gridCol w="2435225"/>
                <a:gridCol w="2435860"/>
              </a:tblGrid>
              <a:tr h="485140">
                <a:tc rowSpan="2">
                  <a:txBody>
                    <a:bodyPr/>
                    <a:lstStyle/>
                    <a:p>
                      <a:pPr indent="0" algn="ctr">
                        <a:buNone/>
                      </a:pPr>
                      <a:r>
                        <a:rPr lang="zh-CN" sz="2200" b="1" dirty="0">
                          <a:solidFill>
                            <a:schemeClr val="bg1"/>
                          </a:solidFill>
                          <a:latin typeface="+mj-ea"/>
                          <a:ea typeface="+mj-ea"/>
                        </a:rPr>
                        <a:t>时间</a:t>
                      </a:r>
                      <a:endParaRPr lang="zh-CN" altLang="en-US" sz="2200" b="1" dirty="0">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ctr">
                        <a:buNone/>
                      </a:pPr>
                      <a:r>
                        <a:rPr lang="zh-CN" sz="2800" b="1" dirty="0" smtClean="0">
                          <a:solidFill>
                            <a:schemeClr val="accent1">
                              <a:lumMod val="75000"/>
                            </a:schemeClr>
                          </a:solidFill>
                          <a:latin typeface="+mj-ea"/>
                          <a:ea typeface="+mj-ea"/>
                        </a:rPr>
                        <a:t>年</a:t>
                      </a:r>
                      <a:r>
                        <a:rPr lang="zh-CN" altLang="en-US" sz="2800" b="1" dirty="0" smtClean="0">
                          <a:solidFill>
                            <a:schemeClr val="accent1">
                              <a:lumMod val="75000"/>
                            </a:schemeClr>
                          </a:solidFill>
                          <a:latin typeface="+mj-ea"/>
                          <a:ea typeface="+mj-ea"/>
                        </a:rPr>
                        <a:t>     </a:t>
                      </a:r>
                      <a:r>
                        <a:rPr lang="zh-CN" sz="2800" b="1" dirty="0" smtClean="0">
                          <a:solidFill>
                            <a:schemeClr val="accent1">
                              <a:lumMod val="75000"/>
                            </a:schemeClr>
                          </a:solidFill>
                          <a:latin typeface="+mj-ea"/>
                          <a:ea typeface="+mj-ea"/>
                        </a:rPr>
                        <a:t>报</a:t>
                      </a:r>
                      <a:endParaRPr lang="zh-CN" altLang="en-US" sz="2800" b="1" dirty="0">
                        <a:solidFill>
                          <a:schemeClr val="accent1">
                            <a:lumMod val="75000"/>
                          </a:schemeClr>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a:tc>
                <a:tc hMerge="true">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448310">
                <a:tc vMerge="true">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indent="0" algn="ctr">
                        <a:buNone/>
                      </a:pPr>
                      <a:r>
                        <a:rPr altLang="en-US" sz="2200" b="1">
                          <a:solidFill>
                            <a:schemeClr val="bg1"/>
                          </a:solidFill>
                          <a:latin typeface="+mj-ea"/>
                          <a:ea typeface="+mj-ea"/>
                        </a:rPr>
                        <a:t>102-1</a:t>
                      </a:r>
                      <a:endParaRPr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200" b="1">
                          <a:solidFill>
                            <a:schemeClr val="bg1"/>
                          </a:solidFill>
                          <a:latin typeface="+mj-ea"/>
                          <a:ea typeface="+mj-ea"/>
                          <a:sym typeface="+mn-ea"/>
                        </a:rPr>
                        <a:t>I102-2</a:t>
                      </a:r>
                      <a:endParaRPr lang="en-US"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200" b="1">
                          <a:solidFill>
                            <a:schemeClr val="bg1"/>
                          </a:solidFill>
                          <a:latin typeface="+mj-ea"/>
                          <a:ea typeface="+mj-ea"/>
                        </a:rPr>
                        <a:t>I102-3</a:t>
                      </a:r>
                      <a:endParaRPr lang="en-US"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52170">
                <a:tc>
                  <a:txBody>
                    <a:bodyPr/>
                    <a:lstStyle/>
                    <a:p>
                      <a:pPr indent="0" algn="ctr">
                        <a:buNone/>
                      </a:pPr>
                      <a:r>
                        <a:rPr lang="zh-CN" altLang="en-US" sz="2200" b="1">
                          <a:solidFill>
                            <a:schemeClr val="bg1"/>
                          </a:solidFill>
                          <a:latin typeface="+mj-ea"/>
                          <a:ea typeface="+mj-ea"/>
                          <a:sym typeface="+mn-ea"/>
                        </a:rPr>
                        <a:t>开网时间</a:t>
                      </a:r>
                      <a:endParaRPr lang="zh-CN"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200" b="0">
                          <a:solidFill>
                            <a:schemeClr val="bg1"/>
                          </a:solidFill>
                          <a:latin typeface="+mj-ea"/>
                          <a:ea typeface="+mj-ea"/>
                          <a:cs typeface="+mj-ea"/>
                        </a:rPr>
                        <a:t>12月31日0:00</a:t>
                      </a:r>
                      <a:endParaRPr lang="en-US" altLang="zh-CN" sz="2200" b="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200" b="0">
                          <a:solidFill>
                            <a:schemeClr val="bg1"/>
                          </a:solidFill>
                          <a:latin typeface="+mj-ea"/>
                          <a:ea typeface="+mj-ea"/>
                          <a:cs typeface="+mj-ea"/>
                          <a:sym typeface="+mn-ea"/>
                        </a:rPr>
                        <a:t>12月31日0</a:t>
                      </a:r>
                      <a:r>
                        <a:rPr lang="en-US" altLang="zh-CN" sz="2200">
                          <a:solidFill>
                            <a:schemeClr val="bg1"/>
                          </a:solidFill>
                          <a:latin typeface="+mj-ea"/>
                          <a:ea typeface="+mj-ea"/>
                          <a:cs typeface="+mj-ea"/>
                          <a:sym typeface="+mn-ea"/>
                        </a:rPr>
                        <a:t>:</a:t>
                      </a:r>
                      <a:r>
                        <a:rPr lang="en-US" altLang="zh-CN" sz="2200" b="0">
                          <a:solidFill>
                            <a:schemeClr val="bg1"/>
                          </a:solidFill>
                          <a:latin typeface="+mj-ea"/>
                          <a:ea typeface="+mj-ea"/>
                          <a:cs typeface="+mj-ea"/>
                          <a:sym typeface="+mn-ea"/>
                        </a:rPr>
                        <a:t>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200" b="0">
                          <a:solidFill>
                            <a:schemeClr val="bg1"/>
                          </a:solidFill>
                          <a:latin typeface="+mj-ea"/>
                          <a:ea typeface="+mj-ea"/>
                          <a:cs typeface="+mj-ea"/>
                          <a:sym typeface="+mn-ea"/>
                        </a:rPr>
                        <a:t>12月10日0</a:t>
                      </a:r>
                      <a:r>
                        <a:rPr lang="en-US" altLang="zh-CN" sz="2200">
                          <a:solidFill>
                            <a:schemeClr val="bg1"/>
                          </a:solidFill>
                          <a:latin typeface="+mj-ea"/>
                          <a:ea typeface="+mj-ea"/>
                          <a:cs typeface="+mj-ea"/>
                          <a:sym typeface="+mn-ea"/>
                        </a:rPr>
                        <a:t>:</a:t>
                      </a:r>
                      <a:r>
                        <a:rPr lang="en-US" altLang="zh-CN" sz="2200" b="0">
                          <a:solidFill>
                            <a:schemeClr val="bg1"/>
                          </a:solidFill>
                          <a:latin typeface="+mj-ea"/>
                          <a:ea typeface="+mj-ea"/>
                          <a:cs typeface="+mj-ea"/>
                          <a:sym typeface="+mn-ea"/>
                        </a:rPr>
                        <a:t>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93115">
                <a:tc>
                  <a:txBody>
                    <a:bodyPr/>
                    <a:lstStyle/>
                    <a:p>
                      <a:pPr indent="0" algn="ctr">
                        <a:buNone/>
                      </a:pPr>
                      <a:r>
                        <a:rPr lang="zh-CN" sz="2200" b="1">
                          <a:solidFill>
                            <a:schemeClr val="bg1"/>
                          </a:solidFill>
                          <a:latin typeface="+mj-ea"/>
                          <a:ea typeface="+mj-ea"/>
                        </a:rPr>
                        <a:t>企报截止时间</a:t>
                      </a:r>
                      <a:endParaRPr lang="zh-CN"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200" b="0">
                          <a:solidFill>
                            <a:schemeClr val="bg1"/>
                          </a:solidFill>
                          <a:latin typeface="+mj-ea"/>
                          <a:ea typeface="+mj-ea"/>
                          <a:cs typeface="+mj-ea"/>
                        </a:rPr>
                        <a:t>1</a:t>
                      </a:r>
                      <a:r>
                        <a:rPr lang="zh-CN" altLang="en-US" sz="2200" b="0">
                          <a:solidFill>
                            <a:schemeClr val="bg1"/>
                          </a:solidFill>
                          <a:latin typeface="+mj-ea"/>
                          <a:ea typeface="+mj-ea"/>
                          <a:cs typeface="+mj-ea"/>
                        </a:rPr>
                        <a:t>月</a:t>
                      </a:r>
                      <a:r>
                        <a:rPr lang="en-US" altLang="zh-CN" sz="2200" b="0">
                          <a:solidFill>
                            <a:schemeClr val="bg1"/>
                          </a:solidFill>
                          <a:latin typeface="+mj-ea"/>
                          <a:ea typeface="+mj-ea"/>
                          <a:cs typeface="+mj-ea"/>
                        </a:rPr>
                        <a:t>9</a:t>
                      </a:r>
                      <a:r>
                        <a:rPr lang="zh-CN" altLang="en-US" sz="2200" b="0">
                          <a:solidFill>
                            <a:schemeClr val="bg1"/>
                          </a:solidFill>
                          <a:latin typeface="+mj-ea"/>
                          <a:ea typeface="+mj-ea"/>
                          <a:cs typeface="+mj-ea"/>
                        </a:rPr>
                        <a:t>日</a:t>
                      </a:r>
                      <a:r>
                        <a:rPr lang="en-US" altLang="zh-CN" sz="2200" b="0">
                          <a:solidFill>
                            <a:schemeClr val="bg1"/>
                          </a:solidFill>
                          <a:latin typeface="+mj-ea"/>
                          <a:ea typeface="+mj-ea"/>
                          <a:cs typeface="+mj-ea"/>
                        </a:rPr>
                        <a:t>12:00</a:t>
                      </a:r>
                      <a:endParaRPr lang="en-US" altLang="zh-CN" sz="2200" b="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200">
                          <a:solidFill>
                            <a:schemeClr val="bg1"/>
                          </a:solidFill>
                          <a:latin typeface="+mj-ea"/>
                          <a:ea typeface="+mj-ea"/>
                          <a:cs typeface="+mj-ea"/>
                          <a:sym typeface="+mn-ea"/>
                        </a:rPr>
                        <a:t>2</a:t>
                      </a:r>
                      <a:r>
                        <a:rPr lang="zh-CN" altLang="en-US" sz="2200">
                          <a:solidFill>
                            <a:schemeClr val="bg1"/>
                          </a:solidFill>
                          <a:latin typeface="+mj-ea"/>
                          <a:ea typeface="+mj-ea"/>
                          <a:cs typeface="+mj-ea"/>
                          <a:sym typeface="+mn-ea"/>
                        </a:rPr>
                        <a:t>月</a:t>
                      </a:r>
                      <a:r>
                        <a:rPr lang="en-US" altLang="zh-CN" sz="2200">
                          <a:solidFill>
                            <a:schemeClr val="bg1"/>
                          </a:solidFill>
                          <a:latin typeface="+mj-ea"/>
                          <a:ea typeface="+mj-ea"/>
                          <a:cs typeface="+mj-ea"/>
                          <a:sym typeface="+mn-ea"/>
                        </a:rPr>
                        <a:t>20</a:t>
                      </a:r>
                      <a:r>
                        <a:rPr lang="zh-CN" altLang="en-US" sz="2200">
                          <a:solidFill>
                            <a:schemeClr val="bg1"/>
                          </a:solidFill>
                          <a:latin typeface="+mj-ea"/>
                          <a:ea typeface="+mj-ea"/>
                          <a:cs typeface="+mj-ea"/>
                          <a:sym typeface="+mn-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200" b="0">
                          <a:solidFill>
                            <a:schemeClr val="bg1"/>
                          </a:solidFill>
                          <a:latin typeface="+mj-ea"/>
                          <a:ea typeface="+mj-ea"/>
                          <a:cs typeface="+mj-ea"/>
                        </a:rPr>
                        <a:t>2</a:t>
                      </a:r>
                      <a:r>
                        <a:rPr lang="zh-CN" altLang="en-US" sz="2200" b="0">
                          <a:solidFill>
                            <a:schemeClr val="bg1"/>
                          </a:solidFill>
                          <a:latin typeface="+mj-ea"/>
                          <a:ea typeface="+mj-ea"/>
                          <a:cs typeface="+mj-ea"/>
                        </a:rPr>
                        <a:t>月</a:t>
                      </a:r>
                      <a:r>
                        <a:rPr lang="en-US" altLang="zh-CN" sz="2200" b="0">
                          <a:solidFill>
                            <a:schemeClr val="bg1"/>
                          </a:solidFill>
                          <a:latin typeface="+mj-ea"/>
                          <a:ea typeface="+mj-ea"/>
                          <a:cs typeface="+mj-ea"/>
                        </a:rPr>
                        <a:t>10</a:t>
                      </a:r>
                      <a:r>
                        <a:rPr lang="zh-CN" altLang="en-US" sz="2200" b="0">
                          <a:solidFill>
                            <a:schemeClr val="bg1"/>
                          </a:solidFill>
                          <a:latin typeface="+mj-ea"/>
                          <a:ea typeface="+mj-ea"/>
                          <a:cs typeface="+mj-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93115">
                <a:tc>
                  <a:txBody>
                    <a:bodyPr/>
                    <a:p>
                      <a:pPr indent="0" algn="ctr">
                        <a:buNone/>
                      </a:pPr>
                      <a:r>
                        <a:rPr lang="zh-CN" sz="2200" b="1">
                          <a:solidFill>
                            <a:schemeClr val="bg1"/>
                          </a:solidFill>
                          <a:latin typeface="+mj-ea"/>
                          <a:ea typeface="+mj-ea"/>
                          <a:sym typeface="+mn-ea"/>
                        </a:rPr>
                        <a:t>市验截止时间</a:t>
                      </a:r>
                      <a:endParaRPr lang="zh-CN"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en-US" sz="2200" b="0">
                          <a:solidFill>
                            <a:schemeClr val="bg1"/>
                          </a:solidFill>
                          <a:latin typeface="+mj-ea"/>
                          <a:ea typeface="+mj-ea"/>
                          <a:cs typeface="+mj-ea"/>
                        </a:rPr>
                        <a:t>2</a:t>
                      </a:r>
                      <a:r>
                        <a:rPr lang="zh-CN" altLang="en-US" sz="2200" b="0">
                          <a:solidFill>
                            <a:schemeClr val="bg1"/>
                          </a:solidFill>
                          <a:latin typeface="+mj-ea"/>
                          <a:ea typeface="+mj-ea"/>
                          <a:cs typeface="+mj-ea"/>
                        </a:rPr>
                        <a:t>月</a:t>
                      </a:r>
                      <a:r>
                        <a:rPr lang="en-US" altLang="zh-CN" sz="2200" b="0">
                          <a:solidFill>
                            <a:schemeClr val="bg1"/>
                          </a:solidFill>
                          <a:latin typeface="+mj-ea"/>
                          <a:ea typeface="+mj-ea"/>
                          <a:cs typeface="+mj-ea"/>
                        </a:rPr>
                        <a:t>26</a:t>
                      </a:r>
                      <a:r>
                        <a:rPr lang="zh-CN" altLang="en-US" sz="2200" b="0">
                          <a:solidFill>
                            <a:schemeClr val="bg1"/>
                          </a:solidFill>
                          <a:latin typeface="+mj-ea"/>
                          <a:ea typeface="+mj-ea"/>
                          <a:cs typeface="+mj-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en-US" sz="2200">
                          <a:solidFill>
                            <a:schemeClr val="bg1"/>
                          </a:solidFill>
                          <a:latin typeface="+mj-ea"/>
                          <a:ea typeface="+mj-ea"/>
                          <a:cs typeface="+mj-ea"/>
                          <a:sym typeface="+mn-ea"/>
                        </a:rPr>
                        <a:t>2</a:t>
                      </a:r>
                      <a:r>
                        <a:rPr lang="zh-CN" altLang="en-US" sz="2200">
                          <a:solidFill>
                            <a:schemeClr val="bg1"/>
                          </a:solidFill>
                          <a:latin typeface="+mj-ea"/>
                          <a:ea typeface="+mj-ea"/>
                          <a:cs typeface="+mj-ea"/>
                          <a:sym typeface="+mn-ea"/>
                        </a:rPr>
                        <a:t>月</a:t>
                      </a:r>
                      <a:r>
                        <a:rPr lang="en-US" altLang="zh-CN" sz="2200">
                          <a:solidFill>
                            <a:schemeClr val="bg1"/>
                          </a:solidFill>
                          <a:latin typeface="+mj-ea"/>
                          <a:ea typeface="+mj-ea"/>
                          <a:cs typeface="+mj-ea"/>
                          <a:sym typeface="+mn-ea"/>
                        </a:rPr>
                        <a:t>26</a:t>
                      </a:r>
                      <a:r>
                        <a:rPr lang="zh-CN" altLang="en-US" sz="2200">
                          <a:solidFill>
                            <a:schemeClr val="bg1"/>
                          </a:solidFill>
                          <a:latin typeface="+mj-ea"/>
                          <a:ea typeface="+mj-ea"/>
                          <a:cs typeface="+mj-ea"/>
                          <a:sym typeface="+mn-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en-US" sz="2200" b="0">
                          <a:solidFill>
                            <a:schemeClr val="bg1"/>
                          </a:solidFill>
                          <a:latin typeface="+mj-ea"/>
                          <a:ea typeface="+mj-ea"/>
                          <a:cs typeface="+mj-ea"/>
                        </a:rPr>
                        <a:t>2</a:t>
                      </a:r>
                      <a:r>
                        <a:rPr lang="zh-CN" altLang="en-US" sz="2200" b="0">
                          <a:solidFill>
                            <a:schemeClr val="bg1"/>
                          </a:solidFill>
                          <a:latin typeface="+mj-ea"/>
                          <a:ea typeface="+mj-ea"/>
                          <a:cs typeface="+mj-ea"/>
                        </a:rPr>
                        <a:t>月</a:t>
                      </a:r>
                      <a:r>
                        <a:rPr lang="en-US" altLang="zh-CN" sz="2200" b="0">
                          <a:solidFill>
                            <a:schemeClr val="bg1"/>
                          </a:solidFill>
                          <a:latin typeface="+mj-ea"/>
                          <a:ea typeface="+mj-ea"/>
                          <a:cs typeface="+mj-ea"/>
                        </a:rPr>
                        <a:t>18</a:t>
                      </a:r>
                      <a:r>
                        <a:rPr lang="zh-CN" altLang="en-US" sz="2200" b="0">
                          <a:solidFill>
                            <a:schemeClr val="bg1"/>
                          </a:solidFill>
                          <a:latin typeface="+mj-ea"/>
                          <a:ea typeface="+mj-ea"/>
                          <a:cs typeface="+mj-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84530">
                <a:tc>
                  <a:txBody>
                    <a:bodyPr/>
                    <a:lstStyle/>
                    <a:p>
                      <a:pPr indent="0" algn="ctr">
                        <a:buNone/>
                      </a:pPr>
                      <a:r>
                        <a:rPr lang="zh-CN" sz="2200" b="1">
                          <a:solidFill>
                            <a:schemeClr val="bg1"/>
                          </a:solidFill>
                          <a:latin typeface="+mj-ea"/>
                          <a:ea typeface="+mj-ea"/>
                        </a:rPr>
                        <a:t>省验截止时间</a:t>
                      </a:r>
                      <a:endParaRPr lang="zh-CN"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200" b="0">
                          <a:solidFill>
                            <a:schemeClr val="bg1"/>
                          </a:solidFill>
                          <a:latin typeface="+mj-ea"/>
                          <a:ea typeface="+mj-ea"/>
                          <a:cs typeface="+mj-ea"/>
                        </a:rPr>
                        <a:t>2</a:t>
                      </a:r>
                      <a:r>
                        <a:rPr lang="zh-CN" altLang="en-US" sz="2200" b="0">
                          <a:solidFill>
                            <a:schemeClr val="bg1"/>
                          </a:solidFill>
                          <a:latin typeface="+mj-ea"/>
                          <a:ea typeface="+mj-ea"/>
                          <a:cs typeface="+mj-ea"/>
                        </a:rPr>
                        <a:t>月</a:t>
                      </a:r>
                      <a:r>
                        <a:rPr lang="en-US" altLang="zh-CN" sz="2200" b="0">
                          <a:solidFill>
                            <a:schemeClr val="bg1"/>
                          </a:solidFill>
                          <a:latin typeface="+mj-ea"/>
                          <a:ea typeface="+mj-ea"/>
                          <a:cs typeface="+mj-ea"/>
                        </a:rPr>
                        <a:t>28</a:t>
                      </a:r>
                      <a:r>
                        <a:rPr lang="zh-CN" altLang="en-US" sz="2200" b="0">
                          <a:solidFill>
                            <a:schemeClr val="bg1"/>
                          </a:solidFill>
                          <a:latin typeface="+mj-ea"/>
                          <a:ea typeface="+mj-ea"/>
                          <a:cs typeface="+mj-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200">
                          <a:solidFill>
                            <a:schemeClr val="bg1"/>
                          </a:solidFill>
                          <a:latin typeface="+mj-ea"/>
                          <a:ea typeface="+mj-ea"/>
                          <a:cs typeface="+mj-ea"/>
                          <a:sym typeface="+mn-ea"/>
                        </a:rPr>
                        <a:t>2</a:t>
                      </a:r>
                      <a:r>
                        <a:rPr lang="zh-CN" altLang="en-US" sz="2200">
                          <a:solidFill>
                            <a:schemeClr val="bg1"/>
                          </a:solidFill>
                          <a:latin typeface="+mj-ea"/>
                          <a:ea typeface="+mj-ea"/>
                          <a:cs typeface="+mj-ea"/>
                          <a:sym typeface="+mn-ea"/>
                        </a:rPr>
                        <a:t>月</a:t>
                      </a:r>
                      <a:r>
                        <a:rPr lang="en-US" altLang="zh-CN" sz="2200">
                          <a:solidFill>
                            <a:schemeClr val="bg1"/>
                          </a:solidFill>
                          <a:latin typeface="+mj-ea"/>
                          <a:ea typeface="+mj-ea"/>
                          <a:cs typeface="+mj-ea"/>
                          <a:sym typeface="+mn-ea"/>
                        </a:rPr>
                        <a:t>28</a:t>
                      </a:r>
                      <a:r>
                        <a:rPr lang="zh-CN" altLang="en-US" sz="2200">
                          <a:solidFill>
                            <a:schemeClr val="bg1"/>
                          </a:solidFill>
                          <a:latin typeface="+mj-ea"/>
                          <a:ea typeface="+mj-ea"/>
                          <a:cs typeface="+mj-ea"/>
                          <a:sym typeface="+mn-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200" b="0">
                          <a:solidFill>
                            <a:schemeClr val="bg1"/>
                          </a:solidFill>
                          <a:latin typeface="+mj-ea"/>
                          <a:ea typeface="+mj-ea"/>
                          <a:cs typeface="+mj-ea"/>
                        </a:rPr>
                        <a:t>2</a:t>
                      </a:r>
                      <a:r>
                        <a:rPr lang="zh-CN" altLang="en-US" sz="2200" b="0">
                          <a:solidFill>
                            <a:schemeClr val="bg1"/>
                          </a:solidFill>
                          <a:latin typeface="+mj-ea"/>
                          <a:ea typeface="+mj-ea"/>
                          <a:cs typeface="+mj-ea"/>
                        </a:rPr>
                        <a:t>月</a:t>
                      </a:r>
                      <a:r>
                        <a:rPr lang="en-US" altLang="zh-CN" sz="2200" b="0">
                          <a:solidFill>
                            <a:schemeClr val="bg1"/>
                          </a:solidFill>
                          <a:latin typeface="+mj-ea"/>
                          <a:ea typeface="+mj-ea"/>
                          <a:cs typeface="+mj-ea"/>
                        </a:rPr>
                        <a:t>20</a:t>
                      </a:r>
                      <a:r>
                        <a:rPr lang="zh-CN" altLang="en-US" sz="2200" b="0">
                          <a:solidFill>
                            <a:schemeClr val="bg1"/>
                          </a:solidFill>
                          <a:latin typeface="+mj-ea"/>
                          <a:ea typeface="+mj-ea"/>
                          <a:cs typeface="+mj-ea"/>
                        </a:rPr>
                        <a:t>日</a:t>
                      </a:r>
                      <a:r>
                        <a:rPr lang="en-US" altLang="zh-CN" sz="2200">
                          <a:solidFill>
                            <a:schemeClr val="bg1"/>
                          </a:solidFill>
                          <a:latin typeface="+mj-ea"/>
                          <a:ea typeface="+mj-ea"/>
                          <a:cs typeface="+mj-ea"/>
                          <a:sym typeface="+mn-ea"/>
                        </a:rPr>
                        <a:t>24:00</a:t>
                      </a:r>
                      <a:endParaRPr lang="en-US" altLang="zh-CN" sz="2200" b="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540385">
                <a:tc>
                  <a:txBody>
                    <a:bodyPr/>
                    <a:lstStyle/>
                    <a:p>
                      <a:pPr indent="0" algn="ctr">
                        <a:buNone/>
                      </a:pPr>
                      <a:r>
                        <a:rPr lang="zh-CN" sz="2200" b="1">
                          <a:solidFill>
                            <a:schemeClr val="bg1"/>
                          </a:solidFill>
                          <a:latin typeface="+mj-ea"/>
                          <a:ea typeface="+mj-ea"/>
                        </a:rPr>
                        <a:t>报送材料</a:t>
                      </a:r>
                      <a:endParaRPr lang="zh-CN"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l">
                        <a:buNone/>
                      </a:pPr>
                      <a:r>
                        <a:rPr lang="en-US" altLang="zh-CN" sz="2200" b="0">
                          <a:solidFill>
                            <a:schemeClr val="bg1"/>
                          </a:solidFill>
                          <a:latin typeface="+mj-ea"/>
                          <a:ea typeface="+mj-ea"/>
                        </a:rPr>
                        <a:t>  </a:t>
                      </a:r>
                      <a:r>
                        <a:rPr lang="zh-CN" altLang="en-US" sz="2200" b="0">
                          <a:solidFill>
                            <a:schemeClr val="bg1"/>
                          </a:solidFill>
                          <a:latin typeface="+mj-ea"/>
                          <a:ea typeface="+mj-ea"/>
                        </a:rPr>
                        <a:t>数据变动说明、年报数据评估报告、凭证核查材料</a:t>
                      </a:r>
                      <a:endParaRPr lang="zh-CN" altLang="en-US" sz="2200" b="0">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34365">
                <a:tc>
                  <a:txBody>
                    <a:bodyPr/>
                    <a:lstStyle/>
                    <a:p>
                      <a:pPr indent="0" algn="ctr">
                        <a:buNone/>
                      </a:pPr>
                      <a:r>
                        <a:rPr lang="zh-CN" altLang="en-US" sz="2200" b="1">
                          <a:solidFill>
                            <a:schemeClr val="bg1"/>
                          </a:solidFill>
                          <a:latin typeface="+mj-ea"/>
                          <a:ea typeface="+mj-ea"/>
                        </a:rPr>
                        <a:t>报送方式</a:t>
                      </a:r>
                      <a:endParaRPr lang="zh-CN" altLang="en-US" sz="22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l">
                        <a:buNone/>
                      </a:pPr>
                      <a:r>
                        <a:rPr lang="en-US" altLang="en-US" sz="2200" b="0">
                          <a:solidFill>
                            <a:schemeClr val="bg1"/>
                          </a:solidFill>
                          <a:latin typeface="+mj-ea"/>
                          <a:ea typeface="+mj-ea"/>
                          <a:cs typeface="+mj-ea"/>
                        </a:rPr>
                        <a:t>  </a:t>
                      </a:r>
                      <a:r>
                        <a:rPr lang="zh-CN" altLang="en-US" sz="2200" b="0">
                          <a:solidFill>
                            <a:schemeClr val="bg1"/>
                          </a:solidFill>
                          <a:latin typeface="+mj-ea"/>
                          <a:ea typeface="+mj-ea"/>
                          <a:cs typeface="+mj-ea"/>
                        </a:rPr>
                        <a:t>网盘或邮箱报送</a:t>
                      </a:r>
                      <a:endParaRPr lang="zh-CN" altLang="en-US" sz="2200" b="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183AB"/>
        </a:solidFill>
        <a:effectLst/>
      </p:bgPr>
    </p:bg>
    <p:spTree>
      <p:nvGrpSpPr>
        <p:cNvPr id="1" name=""/>
        <p:cNvGrpSpPr/>
        <p:nvPr/>
      </p:nvGrpSpPr>
      <p:grpSpPr>
        <a:xfrm>
          <a:off x="0" y="0"/>
          <a:ext cx="0" cy="0"/>
          <a:chOff x="0" y="0"/>
          <a:chExt cx="0" cy="0"/>
        </a:xfrm>
      </p:grpSpPr>
      <p:sp>
        <p:nvSpPr>
          <p:cNvPr id="45073" name="文本框 26"/>
          <p:cNvSpPr txBox="true"/>
          <p:nvPr/>
        </p:nvSpPr>
        <p:spPr>
          <a:xfrm>
            <a:off x="1304731" y="512444"/>
            <a:ext cx="11852275" cy="64516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200" b="1" dirty="0" smtClean="0">
                <a:solidFill>
                  <a:schemeClr val="bg1"/>
                </a:solidFill>
                <a:latin typeface="微软雅黑" panose="020B0503020204020204" pitchFamily="34" charset="-122"/>
                <a:ea typeface="微软雅黑" panose="020B0503020204020204" pitchFamily="34" charset="-122"/>
                <a:sym typeface="+mn-ea"/>
              </a:rPr>
              <a:t>  </a:t>
            </a:r>
            <a:r>
              <a:rPr lang="zh-CN" altLang="en-US" sz="3600" b="1" dirty="0">
                <a:solidFill>
                  <a:srgbClr val="FFFFFF"/>
                </a:solidFill>
                <a:latin typeface="方正楷体_GBK" panose="02000000000000000000" charset="-122"/>
                <a:ea typeface="方正楷体_GBK" panose="02000000000000000000" charset="-122"/>
                <a:sym typeface="+mn-ea"/>
              </a:rPr>
              <a:t>报表时间安排</a:t>
            </a:r>
            <a:endParaRPr lang="zh-CN" altLang="en-US" dirty="0">
              <a:solidFill>
                <a:schemeClr val="bg1"/>
              </a:solidFill>
              <a:latin typeface="微软雅黑" panose="020B0503020204020204" pitchFamily="34" charset="-122"/>
              <a:ea typeface="微软雅黑" panose="020B0503020204020204" pitchFamily="34" charset="-122"/>
            </a:endParaRPr>
          </a:p>
        </p:txBody>
      </p:sp>
      <p:graphicFrame>
        <p:nvGraphicFramePr>
          <p:cNvPr id="11" name="表格 10"/>
          <p:cNvGraphicFramePr/>
          <p:nvPr/>
        </p:nvGraphicFramePr>
        <p:xfrm>
          <a:off x="162560" y="1290320"/>
          <a:ext cx="11915140" cy="5256530"/>
        </p:xfrm>
        <a:graphic>
          <a:graphicData uri="http://schemas.openxmlformats.org/drawingml/2006/table">
            <a:tbl>
              <a:tblPr firstRow="true" bandRow="true">
                <a:tableStyleId>{5C22544A-7EE6-4342-B048-85BDC9FD1C3A}</a:tableStyleId>
              </a:tblPr>
              <a:tblGrid>
                <a:gridCol w="1780540"/>
                <a:gridCol w="3284220"/>
                <a:gridCol w="2773045"/>
                <a:gridCol w="4077335"/>
              </a:tblGrid>
              <a:tr h="485140">
                <a:tc rowSpan="2">
                  <a:txBody>
                    <a:bodyPr/>
                    <a:lstStyle/>
                    <a:p>
                      <a:pPr indent="0" algn="ctr">
                        <a:buNone/>
                      </a:pPr>
                      <a:r>
                        <a:rPr lang="zh-CN" sz="1800" b="1" dirty="0">
                          <a:solidFill>
                            <a:schemeClr val="bg1"/>
                          </a:solidFill>
                          <a:latin typeface="+mj-ea"/>
                          <a:ea typeface="+mj-ea"/>
                        </a:rPr>
                        <a:t>时间</a:t>
                      </a:r>
                      <a:endParaRPr lang="zh-CN" altLang="en-US" sz="1800" b="1" dirty="0">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ctr">
                        <a:buNone/>
                      </a:pPr>
                      <a:r>
                        <a:rPr lang="zh-CN" sz="2000" b="1" dirty="0" smtClean="0">
                          <a:solidFill>
                            <a:schemeClr val="accent1">
                              <a:lumMod val="75000"/>
                            </a:schemeClr>
                          </a:solidFill>
                          <a:latin typeface="+mj-ea"/>
                          <a:ea typeface="+mj-ea"/>
                        </a:rPr>
                        <a:t>季</a:t>
                      </a:r>
                      <a:r>
                        <a:rPr lang="zh-CN" altLang="en-US" sz="2000" b="1" dirty="0" smtClean="0">
                          <a:solidFill>
                            <a:schemeClr val="accent1">
                              <a:lumMod val="75000"/>
                            </a:schemeClr>
                          </a:solidFill>
                          <a:latin typeface="+mj-ea"/>
                          <a:ea typeface="+mj-ea"/>
                        </a:rPr>
                        <a:t>     </a:t>
                      </a:r>
                      <a:r>
                        <a:rPr lang="zh-CN" sz="2000" b="1" dirty="0" smtClean="0">
                          <a:solidFill>
                            <a:schemeClr val="accent1">
                              <a:lumMod val="75000"/>
                            </a:schemeClr>
                          </a:solidFill>
                          <a:latin typeface="+mj-ea"/>
                          <a:ea typeface="+mj-ea"/>
                        </a:rPr>
                        <a:t>报</a:t>
                      </a:r>
                      <a:endParaRPr lang="zh-CN" altLang="en-US" sz="2000" b="1" dirty="0" smtClean="0">
                        <a:solidFill>
                          <a:schemeClr val="accent1">
                            <a:lumMod val="75000"/>
                          </a:schemeClr>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a:tc>
                <a:tc hMerge="true">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393700">
                <a:tc vMerge="true">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indent="0" algn="ctr">
                        <a:buNone/>
                      </a:pPr>
                      <a:r>
                        <a:rPr lang="en-US" sz="1800" b="1">
                          <a:solidFill>
                            <a:schemeClr val="bg1"/>
                          </a:solidFill>
                          <a:latin typeface="+mj-ea"/>
                          <a:ea typeface="+mj-ea"/>
                        </a:rPr>
                        <a:t>2</a:t>
                      </a:r>
                      <a:r>
                        <a:rPr altLang="en-US" sz="1800" b="1">
                          <a:solidFill>
                            <a:schemeClr val="bg1"/>
                          </a:solidFill>
                          <a:latin typeface="+mj-ea"/>
                          <a:ea typeface="+mj-ea"/>
                        </a:rPr>
                        <a:t>02-1</a:t>
                      </a:r>
                      <a:endParaRPr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800" b="1">
                          <a:solidFill>
                            <a:schemeClr val="bg1"/>
                          </a:solidFill>
                          <a:latin typeface="+mj-ea"/>
                          <a:ea typeface="+mj-ea"/>
                          <a:sym typeface="+mn-ea"/>
                        </a:rPr>
                        <a:t>I202-2</a:t>
                      </a:r>
                      <a:endParaRPr lang="en-US" altLang="en-US" sz="1800" b="1">
                        <a:solidFill>
                          <a:schemeClr val="bg1"/>
                        </a:solidFill>
                        <a:latin typeface="+mj-ea"/>
                        <a:ea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800" b="1">
                          <a:solidFill>
                            <a:schemeClr val="bg1"/>
                          </a:solidFill>
                          <a:latin typeface="+mj-ea"/>
                          <a:ea typeface="+mj-ea"/>
                        </a:rPr>
                        <a:t>I202-3</a:t>
                      </a:r>
                      <a:endParaRPr lang="en-US"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062990">
                <a:tc>
                  <a:txBody>
                    <a:bodyPr/>
                    <a:lstStyle/>
                    <a:p>
                      <a:pPr indent="0" algn="ctr">
                        <a:buNone/>
                      </a:pPr>
                      <a:r>
                        <a:rPr lang="zh-CN" altLang="en-US" sz="1800" b="1">
                          <a:solidFill>
                            <a:schemeClr val="bg1"/>
                          </a:solidFill>
                          <a:latin typeface="+mj-ea"/>
                          <a:ea typeface="+mj-ea"/>
                        </a:rPr>
                        <a:t>开网时间</a:t>
                      </a:r>
                      <a:endParaRPr lang="zh-CN"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800" b="0" dirty="0">
                          <a:solidFill>
                            <a:schemeClr val="bg1"/>
                          </a:solidFill>
                          <a:latin typeface="+mj-ea"/>
                          <a:ea typeface="+mj-ea"/>
                          <a:cs typeface="+mj-ea"/>
                        </a:rPr>
                        <a:t>一季度、二季度季</a:t>
                      </a:r>
                      <a:r>
                        <a:rPr lang="zh-CN" altLang="en-US" sz="1800" b="0" dirty="0" smtClean="0">
                          <a:solidFill>
                            <a:schemeClr val="bg1"/>
                          </a:solidFill>
                          <a:latin typeface="+mj-ea"/>
                          <a:ea typeface="+mj-ea"/>
                          <a:cs typeface="+mj-ea"/>
                        </a:rPr>
                        <a:t>后1日</a:t>
                      </a:r>
                      <a:r>
                        <a:rPr lang="zh-CN" altLang="en-US" sz="1800" b="0" dirty="0">
                          <a:solidFill>
                            <a:schemeClr val="bg1"/>
                          </a:solidFill>
                          <a:latin typeface="+mj-ea"/>
                          <a:ea typeface="+mj-ea"/>
                          <a:cs typeface="+mj-ea"/>
                        </a:rPr>
                        <a:t>，</a:t>
                      </a:r>
                      <a:r>
                        <a:rPr lang="zh-CN" altLang="en-US" sz="1800" b="0" dirty="0" smtClean="0">
                          <a:solidFill>
                            <a:schemeClr val="bg1"/>
                          </a:solidFill>
                          <a:latin typeface="+mj-ea"/>
                          <a:ea typeface="+mj-ea"/>
                          <a:cs typeface="+mj-ea"/>
                        </a:rPr>
                        <a:t>三季度9月30日</a:t>
                      </a:r>
                      <a:r>
                        <a:rPr lang="zh-CN" altLang="en-US" sz="1800" b="0" dirty="0">
                          <a:solidFill>
                            <a:schemeClr val="bg1"/>
                          </a:solidFill>
                          <a:latin typeface="+mj-ea"/>
                          <a:ea typeface="+mj-ea"/>
                          <a:cs typeface="+mj-ea"/>
                        </a:rPr>
                        <a:t>0:</a:t>
                      </a:r>
                      <a:r>
                        <a:rPr lang="zh-CN" altLang="en-US" sz="1800" b="0" dirty="0" smtClean="0">
                          <a:solidFill>
                            <a:schemeClr val="bg1"/>
                          </a:solidFill>
                          <a:latin typeface="+mj-ea"/>
                          <a:ea typeface="+mj-ea"/>
                          <a:cs typeface="+mj-ea"/>
                        </a:rPr>
                        <a:t>00</a:t>
                      </a:r>
                      <a:endParaRPr lang="zh-CN" altLang="en-US" sz="1800" b="0" dirty="0" smtClean="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800" dirty="0">
                          <a:solidFill>
                            <a:schemeClr val="bg1"/>
                          </a:solidFill>
                          <a:latin typeface="+mj-ea"/>
                          <a:ea typeface="+mj-ea"/>
                          <a:cs typeface="+mj-ea"/>
                          <a:sym typeface="+mn-ea"/>
                        </a:rPr>
                        <a:t>一季度、二季度季后1日，</a:t>
                      </a:r>
                      <a:r>
                        <a:rPr lang="zh-CN" altLang="en-US" sz="1800" dirty="0" smtClean="0">
                          <a:solidFill>
                            <a:schemeClr val="bg1"/>
                          </a:solidFill>
                          <a:latin typeface="+mj-ea"/>
                          <a:ea typeface="+mj-ea"/>
                          <a:cs typeface="+mj-ea"/>
                          <a:sym typeface="+mn-ea"/>
                        </a:rPr>
                        <a:t>三季度9月30日</a:t>
                      </a:r>
                      <a:r>
                        <a:rPr lang="zh-CN" altLang="en-US" sz="1800" dirty="0">
                          <a:solidFill>
                            <a:schemeClr val="bg1"/>
                          </a:solidFill>
                          <a:latin typeface="+mj-ea"/>
                          <a:ea typeface="+mj-ea"/>
                          <a:cs typeface="+mj-ea"/>
                          <a:sym typeface="+mn-ea"/>
                        </a:rPr>
                        <a:t>0:</a:t>
                      </a:r>
                      <a:r>
                        <a:rPr lang="zh-CN" altLang="en-US" sz="1800" dirty="0" smtClean="0">
                          <a:solidFill>
                            <a:schemeClr val="bg1"/>
                          </a:solidFill>
                          <a:latin typeface="+mj-ea"/>
                          <a:ea typeface="+mj-ea"/>
                          <a:cs typeface="+mj-ea"/>
                          <a:sym typeface="+mn-ea"/>
                        </a:rPr>
                        <a:t>00</a:t>
                      </a:r>
                      <a:endParaRPr lang="zh-CN" altLang="en-US" sz="1800" dirty="0" smtClean="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800" b="0" dirty="0">
                          <a:solidFill>
                            <a:schemeClr val="bg1"/>
                          </a:solidFill>
                          <a:latin typeface="+mj-ea"/>
                          <a:ea typeface="+mj-ea"/>
                          <a:cs typeface="+mj-ea"/>
                        </a:rPr>
                        <a:t>每季度末月10日0:</a:t>
                      </a:r>
                      <a:r>
                        <a:rPr lang="zh-CN" altLang="en-US" sz="1800" b="0" dirty="0" smtClean="0">
                          <a:solidFill>
                            <a:schemeClr val="bg1"/>
                          </a:solidFill>
                          <a:latin typeface="+mj-ea"/>
                          <a:ea typeface="+mj-ea"/>
                          <a:cs typeface="+mj-ea"/>
                        </a:rPr>
                        <a:t>00</a:t>
                      </a:r>
                      <a:endParaRPr lang="zh-CN" altLang="en-US" sz="1800" b="0" dirty="0" smtClean="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57885">
                <a:tc>
                  <a:txBody>
                    <a:bodyPr/>
                    <a:lstStyle/>
                    <a:p>
                      <a:pPr indent="0" algn="ctr">
                        <a:buNone/>
                      </a:pPr>
                      <a:r>
                        <a:rPr lang="zh-CN" sz="1800" b="1">
                          <a:solidFill>
                            <a:schemeClr val="bg1"/>
                          </a:solidFill>
                          <a:latin typeface="+mj-ea"/>
                          <a:ea typeface="+mj-ea"/>
                        </a:rPr>
                        <a:t>企报截止时间</a:t>
                      </a:r>
                      <a:endParaRPr lang="zh-CN"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sz="1800" b="0" dirty="0">
                          <a:solidFill>
                            <a:schemeClr val="bg1"/>
                          </a:solidFill>
                          <a:latin typeface="+mj-ea"/>
                          <a:ea typeface="+mj-ea"/>
                          <a:cs typeface="+mj-ea"/>
                        </a:rPr>
                        <a:t>一季度季后8日，二季度季后7日，</a:t>
                      </a:r>
                      <a:r>
                        <a:rPr sz="1800" b="0" dirty="0" smtClean="0">
                          <a:solidFill>
                            <a:schemeClr val="bg1"/>
                          </a:solidFill>
                          <a:latin typeface="+mj-ea"/>
                          <a:ea typeface="+mj-ea"/>
                          <a:cs typeface="+mj-ea"/>
                        </a:rPr>
                        <a:t>三季度季后</a:t>
                      </a:r>
                      <a:r>
                        <a:rPr sz="1800" b="0" dirty="0">
                          <a:solidFill>
                            <a:schemeClr val="bg1"/>
                          </a:solidFill>
                          <a:latin typeface="+mj-ea"/>
                          <a:ea typeface="+mj-ea"/>
                          <a:cs typeface="+mj-ea"/>
                        </a:rPr>
                        <a:t>14日12:00前</a:t>
                      </a:r>
                      <a:endParaRPr sz="1800" b="0" dirty="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sz="1800" dirty="0">
                          <a:solidFill>
                            <a:schemeClr val="bg1"/>
                          </a:solidFill>
                          <a:latin typeface="+mj-ea"/>
                          <a:ea typeface="+mj-ea"/>
                          <a:cs typeface="+mj-ea"/>
                          <a:sym typeface="+mn-ea"/>
                        </a:rPr>
                        <a:t>季后15日12:00</a:t>
                      </a:r>
                      <a:r>
                        <a:rPr sz="1800" dirty="0" smtClean="0">
                          <a:solidFill>
                            <a:schemeClr val="bg1"/>
                          </a:solidFill>
                          <a:latin typeface="+mj-ea"/>
                          <a:ea typeface="+mj-ea"/>
                          <a:cs typeface="+mj-ea"/>
                          <a:sym typeface="+mn-ea"/>
                        </a:rPr>
                        <a:t>前</a:t>
                      </a:r>
                      <a:endParaRPr sz="1800" dirty="0" smtClean="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sz="1800" b="0">
                          <a:solidFill>
                            <a:schemeClr val="bg1"/>
                          </a:solidFill>
                          <a:latin typeface="+mj-ea"/>
                          <a:ea typeface="+mj-ea"/>
                          <a:cs typeface="+mj-ea"/>
                        </a:rPr>
                        <a:t>一季度季后4日，二季度季后4日，三季度季后10日，四季度次年1月5日12:00前</a:t>
                      </a:r>
                      <a:endParaRPr sz="1800" b="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35025">
                <a:tc>
                  <a:txBody>
                    <a:bodyPr/>
                    <a:p>
                      <a:pPr indent="0" algn="ctr">
                        <a:buNone/>
                      </a:pPr>
                      <a:r>
                        <a:rPr lang="zh-CN" sz="1800" b="1">
                          <a:solidFill>
                            <a:schemeClr val="bg1"/>
                          </a:solidFill>
                          <a:latin typeface="+mj-ea"/>
                          <a:ea typeface="+mj-ea"/>
                        </a:rPr>
                        <a:t>市验截止时间</a:t>
                      </a:r>
                      <a:endParaRPr lang="zh-CN"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sz="1800" b="0" dirty="0">
                          <a:solidFill>
                            <a:schemeClr val="bg1"/>
                          </a:solidFill>
                          <a:latin typeface="+mj-ea"/>
                          <a:ea typeface="+mj-ea"/>
                          <a:cs typeface="+mj-ea"/>
                        </a:rPr>
                        <a:t>季后</a:t>
                      </a:r>
                      <a:r>
                        <a:rPr lang="en-US" sz="1800" b="0" dirty="0">
                          <a:solidFill>
                            <a:schemeClr val="bg1"/>
                          </a:solidFill>
                          <a:latin typeface="+mj-ea"/>
                          <a:ea typeface="+mj-ea"/>
                          <a:cs typeface="+mj-ea"/>
                        </a:rPr>
                        <a:t>19</a:t>
                      </a:r>
                      <a:r>
                        <a:rPr sz="1800" b="0" dirty="0">
                          <a:solidFill>
                            <a:schemeClr val="bg1"/>
                          </a:solidFill>
                          <a:latin typeface="+mj-ea"/>
                          <a:ea typeface="+mj-ea"/>
                          <a:cs typeface="+mj-ea"/>
                        </a:rPr>
                        <a:t>日</a:t>
                      </a:r>
                      <a:r>
                        <a:rPr lang="en-US" sz="1800" b="0" dirty="0">
                          <a:solidFill>
                            <a:schemeClr val="bg1"/>
                          </a:solidFill>
                          <a:latin typeface="+mj-ea"/>
                          <a:ea typeface="+mj-ea"/>
                          <a:cs typeface="+mj-ea"/>
                        </a:rPr>
                        <a:t>24</a:t>
                      </a:r>
                      <a:r>
                        <a:rPr sz="1800" b="0" dirty="0" smtClean="0">
                          <a:solidFill>
                            <a:schemeClr val="bg1"/>
                          </a:solidFill>
                          <a:latin typeface="+mj-ea"/>
                          <a:ea typeface="+mj-ea"/>
                          <a:cs typeface="+mj-ea"/>
                        </a:rPr>
                        <a:t>:00</a:t>
                      </a:r>
                      <a:endParaRPr lang="tr-TR" sz="1800" b="0" dirty="0" smtClean="0">
                        <a:solidFill>
                          <a:schemeClr val="bg1"/>
                        </a:solidFill>
                        <a:latin typeface="+mj-ea"/>
                        <a:ea typeface="+mj-ea"/>
                        <a:cs typeface="+mj-ea"/>
                      </a:endParaRPr>
                    </a:p>
                    <a:p>
                      <a:pPr indent="0" algn="ctr">
                        <a:buNone/>
                      </a:pPr>
                      <a:r>
                        <a:rPr sz="1800" b="0" dirty="0" smtClean="0">
                          <a:solidFill>
                            <a:schemeClr val="bg1"/>
                          </a:solidFill>
                          <a:latin typeface="+mj-ea"/>
                          <a:ea typeface="+mj-ea"/>
                          <a:cs typeface="+mj-ea"/>
                        </a:rPr>
                        <a:t>（</a:t>
                      </a:r>
                      <a:r>
                        <a:rPr sz="1800" b="0" dirty="0" err="1">
                          <a:solidFill>
                            <a:schemeClr val="bg1"/>
                          </a:solidFill>
                          <a:latin typeface="+mj-ea"/>
                          <a:ea typeface="+mj-ea"/>
                          <a:cs typeface="+mj-ea"/>
                        </a:rPr>
                        <a:t>四季度免报</a:t>
                      </a:r>
                      <a:r>
                        <a:rPr sz="1800" b="0" dirty="0">
                          <a:solidFill>
                            <a:schemeClr val="bg1"/>
                          </a:solidFill>
                          <a:latin typeface="+mj-ea"/>
                          <a:ea typeface="+mj-ea"/>
                          <a:cs typeface="+mj-ea"/>
                        </a:rPr>
                        <a:t>）</a:t>
                      </a:r>
                      <a:endParaRPr sz="1800" b="0" dirty="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sz="1800" dirty="0">
                          <a:solidFill>
                            <a:schemeClr val="bg1"/>
                          </a:solidFill>
                          <a:latin typeface="+mj-ea"/>
                          <a:ea typeface="+mj-ea"/>
                          <a:cs typeface="+mj-ea"/>
                          <a:sym typeface="+mn-ea"/>
                        </a:rPr>
                        <a:t>季后</a:t>
                      </a:r>
                      <a:r>
                        <a:rPr lang="en-US" sz="1800" dirty="0">
                          <a:solidFill>
                            <a:schemeClr val="bg1"/>
                          </a:solidFill>
                          <a:latin typeface="+mj-ea"/>
                          <a:ea typeface="+mj-ea"/>
                          <a:cs typeface="+mj-ea"/>
                          <a:sym typeface="+mn-ea"/>
                        </a:rPr>
                        <a:t>19</a:t>
                      </a:r>
                      <a:r>
                        <a:rPr sz="1800" dirty="0">
                          <a:solidFill>
                            <a:schemeClr val="bg1"/>
                          </a:solidFill>
                          <a:latin typeface="+mj-ea"/>
                          <a:ea typeface="+mj-ea"/>
                          <a:cs typeface="+mj-ea"/>
                          <a:sym typeface="+mn-ea"/>
                        </a:rPr>
                        <a:t>日</a:t>
                      </a:r>
                      <a:r>
                        <a:rPr lang="en-US" sz="1800" dirty="0">
                          <a:solidFill>
                            <a:schemeClr val="bg1"/>
                          </a:solidFill>
                          <a:latin typeface="+mj-ea"/>
                          <a:ea typeface="+mj-ea"/>
                          <a:cs typeface="+mj-ea"/>
                          <a:sym typeface="+mn-ea"/>
                        </a:rPr>
                        <a:t>24</a:t>
                      </a:r>
                      <a:r>
                        <a:rPr sz="1800" dirty="0" smtClean="0">
                          <a:solidFill>
                            <a:schemeClr val="bg1"/>
                          </a:solidFill>
                          <a:latin typeface="+mj-ea"/>
                          <a:ea typeface="+mj-ea"/>
                          <a:cs typeface="+mj-ea"/>
                          <a:sym typeface="+mn-ea"/>
                        </a:rPr>
                        <a:t>:00</a:t>
                      </a:r>
                      <a:endParaRPr lang="tr-TR" sz="1800" dirty="0" smtClean="0">
                        <a:solidFill>
                          <a:schemeClr val="bg1"/>
                        </a:solidFill>
                        <a:latin typeface="+mj-ea"/>
                        <a:ea typeface="+mj-ea"/>
                        <a:cs typeface="+mj-ea"/>
                        <a:sym typeface="+mn-ea"/>
                      </a:endParaRPr>
                    </a:p>
                    <a:p>
                      <a:pPr indent="0" algn="ctr">
                        <a:buNone/>
                      </a:pPr>
                      <a:r>
                        <a:rPr sz="1800" dirty="0" smtClean="0">
                          <a:solidFill>
                            <a:schemeClr val="bg1"/>
                          </a:solidFill>
                          <a:latin typeface="+mj-ea"/>
                          <a:ea typeface="+mj-ea"/>
                          <a:cs typeface="+mj-ea"/>
                          <a:sym typeface="+mn-ea"/>
                        </a:rPr>
                        <a:t>（</a:t>
                      </a:r>
                      <a:r>
                        <a:rPr sz="1800" dirty="0" err="1">
                          <a:solidFill>
                            <a:schemeClr val="bg1"/>
                          </a:solidFill>
                          <a:latin typeface="+mj-ea"/>
                          <a:ea typeface="+mj-ea"/>
                          <a:cs typeface="+mj-ea"/>
                          <a:sym typeface="+mn-ea"/>
                        </a:rPr>
                        <a:t>四季度免报</a:t>
                      </a:r>
                      <a:r>
                        <a:rPr sz="1800" dirty="0">
                          <a:solidFill>
                            <a:schemeClr val="bg1"/>
                          </a:solidFill>
                          <a:latin typeface="+mj-ea"/>
                          <a:ea typeface="+mj-ea"/>
                          <a:cs typeface="+mj-ea"/>
                          <a:sym typeface="+mn-ea"/>
                        </a:rPr>
                        <a:t>）</a:t>
                      </a:r>
                      <a:endParaRPr sz="1800" dirty="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sz="1800" b="0">
                          <a:solidFill>
                            <a:schemeClr val="bg1"/>
                          </a:solidFill>
                          <a:latin typeface="+mj-ea"/>
                          <a:ea typeface="+mj-ea"/>
                          <a:cs typeface="+mj-ea"/>
                        </a:rPr>
                        <a:t>一季度季后</a:t>
                      </a:r>
                      <a:r>
                        <a:rPr lang="en-US" sz="1800" b="0">
                          <a:solidFill>
                            <a:schemeClr val="bg1"/>
                          </a:solidFill>
                          <a:latin typeface="+mj-ea"/>
                          <a:ea typeface="+mj-ea"/>
                          <a:cs typeface="+mj-ea"/>
                        </a:rPr>
                        <a:t>7</a:t>
                      </a:r>
                      <a:r>
                        <a:rPr sz="1800" b="0">
                          <a:solidFill>
                            <a:schemeClr val="bg1"/>
                          </a:solidFill>
                          <a:latin typeface="+mj-ea"/>
                          <a:ea typeface="+mj-ea"/>
                          <a:cs typeface="+mj-ea"/>
                        </a:rPr>
                        <a:t>日，二季度季后</a:t>
                      </a:r>
                      <a:r>
                        <a:rPr lang="en-US" sz="1800" b="0">
                          <a:solidFill>
                            <a:schemeClr val="bg1"/>
                          </a:solidFill>
                          <a:latin typeface="+mj-ea"/>
                          <a:ea typeface="+mj-ea"/>
                          <a:cs typeface="+mj-ea"/>
                        </a:rPr>
                        <a:t>6</a:t>
                      </a:r>
                      <a:r>
                        <a:rPr sz="1800" b="0">
                          <a:solidFill>
                            <a:schemeClr val="bg1"/>
                          </a:solidFill>
                          <a:latin typeface="+mj-ea"/>
                          <a:ea typeface="+mj-ea"/>
                          <a:cs typeface="+mj-ea"/>
                        </a:rPr>
                        <a:t>日，三季度季后1</a:t>
                      </a:r>
                      <a:r>
                        <a:rPr lang="en-US" sz="1800" b="0">
                          <a:solidFill>
                            <a:schemeClr val="bg1"/>
                          </a:solidFill>
                          <a:latin typeface="+mj-ea"/>
                          <a:ea typeface="+mj-ea"/>
                          <a:cs typeface="+mj-ea"/>
                        </a:rPr>
                        <a:t>3</a:t>
                      </a:r>
                      <a:r>
                        <a:rPr sz="1800" b="0">
                          <a:solidFill>
                            <a:schemeClr val="bg1"/>
                          </a:solidFill>
                          <a:latin typeface="+mj-ea"/>
                          <a:ea typeface="+mj-ea"/>
                          <a:cs typeface="+mj-ea"/>
                        </a:rPr>
                        <a:t>日，四季度次年1月</a:t>
                      </a:r>
                      <a:r>
                        <a:rPr lang="en-US" sz="1800" b="0">
                          <a:solidFill>
                            <a:schemeClr val="bg1"/>
                          </a:solidFill>
                          <a:latin typeface="+mj-ea"/>
                          <a:ea typeface="+mj-ea"/>
                          <a:cs typeface="+mj-ea"/>
                        </a:rPr>
                        <a:t>7</a:t>
                      </a:r>
                      <a:r>
                        <a:rPr sz="1800" b="0">
                          <a:solidFill>
                            <a:schemeClr val="bg1"/>
                          </a:solidFill>
                          <a:latin typeface="+mj-ea"/>
                          <a:ea typeface="+mj-ea"/>
                          <a:cs typeface="+mj-ea"/>
                        </a:rPr>
                        <a:t>日</a:t>
                      </a:r>
                      <a:r>
                        <a:rPr lang="en-US" sz="1800" b="0">
                          <a:solidFill>
                            <a:schemeClr val="bg1"/>
                          </a:solidFill>
                          <a:latin typeface="+mj-ea"/>
                          <a:ea typeface="+mj-ea"/>
                          <a:cs typeface="+mj-ea"/>
                        </a:rPr>
                        <a:t>24</a:t>
                      </a:r>
                      <a:r>
                        <a:rPr sz="1800" b="0">
                          <a:solidFill>
                            <a:schemeClr val="bg1"/>
                          </a:solidFill>
                          <a:latin typeface="+mj-ea"/>
                          <a:ea typeface="+mj-ea"/>
                          <a:cs typeface="+mj-ea"/>
                        </a:rPr>
                        <a:t>:00</a:t>
                      </a:r>
                      <a:endParaRPr sz="1800" b="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35025">
                <a:tc>
                  <a:txBody>
                    <a:bodyPr/>
                    <a:lstStyle/>
                    <a:p>
                      <a:pPr indent="0" algn="ctr">
                        <a:buNone/>
                      </a:pPr>
                      <a:r>
                        <a:rPr lang="zh-CN" sz="1800" b="1">
                          <a:solidFill>
                            <a:schemeClr val="bg1"/>
                          </a:solidFill>
                          <a:latin typeface="+mj-ea"/>
                          <a:ea typeface="+mj-ea"/>
                        </a:rPr>
                        <a:t>省验截止时间</a:t>
                      </a:r>
                      <a:endParaRPr lang="zh-CN"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sz="1800" b="0" dirty="0">
                          <a:solidFill>
                            <a:schemeClr val="bg1"/>
                          </a:solidFill>
                          <a:latin typeface="+mj-ea"/>
                          <a:ea typeface="+mj-ea"/>
                          <a:cs typeface="+mj-ea"/>
                        </a:rPr>
                        <a:t>季后20日</a:t>
                      </a:r>
                      <a:r>
                        <a:rPr lang="en-US" sz="1800" b="0" dirty="0">
                          <a:solidFill>
                            <a:schemeClr val="bg1"/>
                          </a:solidFill>
                          <a:latin typeface="+mj-ea"/>
                          <a:ea typeface="+mj-ea"/>
                          <a:cs typeface="+mj-ea"/>
                        </a:rPr>
                        <a:t>24</a:t>
                      </a:r>
                      <a:r>
                        <a:rPr sz="1800" b="0" dirty="0" smtClean="0">
                          <a:solidFill>
                            <a:schemeClr val="bg1"/>
                          </a:solidFill>
                          <a:latin typeface="+mj-ea"/>
                          <a:ea typeface="+mj-ea"/>
                          <a:cs typeface="+mj-ea"/>
                        </a:rPr>
                        <a:t>:00</a:t>
                      </a:r>
                      <a:endParaRPr lang="tr-TR" sz="1800" b="0" dirty="0" smtClean="0">
                        <a:solidFill>
                          <a:schemeClr val="bg1"/>
                        </a:solidFill>
                        <a:latin typeface="+mj-ea"/>
                        <a:ea typeface="+mj-ea"/>
                        <a:cs typeface="+mj-ea"/>
                      </a:endParaRPr>
                    </a:p>
                    <a:p>
                      <a:pPr indent="0" algn="ctr">
                        <a:buNone/>
                      </a:pPr>
                      <a:r>
                        <a:rPr sz="1800" b="0" dirty="0" smtClean="0">
                          <a:solidFill>
                            <a:schemeClr val="bg1"/>
                          </a:solidFill>
                          <a:latin typeface="+mj-ea"/>
                          <a:ea typeface="+mj-ea"/>
                          <a:cs typeface="+mj-ea"/>
                        </a:rPr>
                        <a:t>（</a:t>
                      </a:r>
                      <a:r>
                        <a:rPr sz="1800" b="0" dirty="0" err="1">
                          <a:solidFill>
                            <a:schemeClr val="bg1"/>
                          </a:solidFill>
                          <a:latin typeface="+mj-ea"/>
                          <a:ea typeface="+mj-ea"/>
                          <a:cs typeface="+mj-ea"/>
                        </a:rPr>
                        <a:t>四季度免报</a:t>
                      </a:r>
                      <a:r>
                        <a:rPr sz="1800" b="0" dirty="0">
                          <a:solidFill>
                            <a:schemeClr val="bg1"/>
                          </a:solidFill>
                          <a:latin typeface="+mj-ea"/>
                          <a:ea typeface="+mj-ea"/>
                          <a:cs typeface="+mj-ea"/>
                        </a:rPr>
                        <a:t>）</a:t>
                      </a:r>
                      <a:endParaRPr sz="1800" b="0" dirty="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sz="1800" dirty="0">
                          <a:solidFill>
                            <a:schemeClr val="bg1"/>
                          </a:solidFill>
                          <a:latin typeface="+mj-ea"/>
                          <a:ea typeface="+mj-ea"/>
                          <a:cs typeface="+mj-ea"/>
                          <a:sym typeface="+mn-ea"/>
                        </a:rPr>
                        <a:t>季后20日</a:t>
                      </a:r>
                      <a:r>
                        <a:rPr lang="en-US" sz="1800" dirty="0">
                          <a:solidFill>
                            <a:schemeClr val="bg1"/>
                          </a:solidFill>
                          <a:latin typeface="+mj-ea"/>
                          <a:ea typeface="+mj-ea"/>
                          <a:cs typeface="+mj-ea"/>
                          <a:sym typeface="+mn-ea"/>
                        </a:rPr>
                        <a:t>24</a:t>
                      </a:r>
                      <a:r>
                        <a:rPr sz="1800" dirty="0" smtClean="0">
                          <a:solidFill>
                            <a:schemeClr val="bg1"/>
                          </a:solidFill>
                          <a:latin typeface="+mj-ea"/>
                          <a:ea typeface="+mj-ea"/>
                          <a:cs typeface="+mj-ea"/>
                          <a:sym typeface="+mn-ea"/>
                        </a:rPr>
                        <a:t>:00</a:t>
                      </a:r>
                      <a:endParaRPr lang="tr-TR" sz="1800" dirty="0" smtClean="0">
                        <a:solidFill>
                          <a:schemeClr val="bg1"/>
                        </a:solidFill>
                        <a:latin typeface="+mj-ea"/>
                        <a:ea typeface="+mj-ea"/>
                        <a:cs typeface="+mj-ea"/>
                        <a:sym typeface="+mn-ea"/>
                      </a:endParaRPr>
                    </a:p>
                    <a:p>
                      <a:pPr indent="0" algn="ctr">
                        <a:buNone/>
                      </a:pPr>
                      <a:r>
                        <a:rPr sz="1800" dirty="0" smtClean="0">
                          <a:solidFill>
                            <a:schemeClr val="bg1"/>
                          </a:solidFill>
                          <a:latin typeface="+mj-ea"/>
                          <a:ea typeface="+mj-ea"/>
                          <a:cs typeface="+mj-ea"/>
                          <a:sym typeface="+mn-ea"/>
                        </a:rPr>
                        <a:t>（</a:t>
                      </a:r>
                      <a:r>
                        <a:rPr sz="1800" dirty="0" err="1">
                          <a:solidFill>
                            <a:schemeClr val="bg1"/>
                          </a:solidFill>
                          <a:latin typeface="+mj-ea"/>
                          <a:ea typeface="+mj-ea"/>
                          <a:cs typeface="+mj-ea"/>
                          <a:sym typeface="+mn-ea"/>
                        </a:rPr>
                        <a:t>四季度免报</a:t>
                      </a:r>
                      <a:r>
                        <a:rPr sz="1800" dirty="0">
                          <a:solidFill>
                            <a:schemeClr val="bg1"/>
                          </a:solidFill>
                          <a:latin typeface="+mj-ea"/>
                          <a:ea typeface="+mj-ea"/>
                          <a:cs typeface="+mj-ea"/>
                          <a:sym typeface="+mn-ea"/>
                        </a:rPr>
                        <a:t>）</a:t>
                      </a:r>
                      <a:endParaRPr sz="1800" dirty="0">
                        <a:solidFill>
                          <a:schemeClr val="bg1"/>
                        </a:solidFill>
                        <a:latin typeface="+mj-ea"/>
                        <a:ea typeface="+mj-ea"/>
                        <a:cs typeface="+mj-ea"/>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sz="1800" b="0">
                          <a:solidFill>
                            <a:schemeClr val="bg1"/>
                          </a:solidFill>
                          <a:latin typeface="+mj-ea"/>
                          <a:ea typeface="+mj-ea"/>
                          <a:cs typeface="+mj-ea"/>
                        </a:rPr>
                        <a:t>一季度季后8日，二季度季后7日，三季度季后14日，四季度次年1月8日</a:t>
                      </a:r>
                      <a:r>
                        <a:rPr lang="en-US" sz="1800" b="0">
                          <a:solidFill>
                            <a:schemeClr val="bg1"/>
                          </a:solidFill>
                          <a:latin typeface="+mj-ea"/>
                          <a:ea typeface="+mj-ea"/>
                          <a:cs typeface="+mj-ea"/>
                        </a:rPr>
                        <a:t>24</a:t>
                      </a:r>
                      <a:r>
                        <a:rPr sz="1800" b="0">
                          <a:solidFill>
                            <a:schemeClr val="bg1"/>
                          </a:solidFill>
                          <a:latin typeface="+mj-ea"/>
                          <a:ea typeface="+mj-ea"/>
                          <a:cs typeface="+mj-ea"/>
                        </a:rPr>
                        <a:t>:00</a:t>
                      </a:r>
                      <a:endParaRPr sz="1800" b="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93065">
                <a:tc>
                  <a:txBody>
                    <a:bodyPr/>
                    <a:lstStyle/>
                    <a:p>
                      <a:pPr indent="0" algn="ctr">
                        <a:buNone/>
                      </a:pPr>
                      <a:r>
                        <a:rPr lang="zh-CN" sz="1800" b="1">
                          <a:solidFill>
                            <a:schemeClr val="bg1"/>
                          </a:solidFill>
                          <a:latin typeface="+mj-ea"/>
                          <a:ea typeface="+mj-ea"/>
                        </a:rPr>
                        <a:t>报送材料</a:t>
                      </a:r>
                      <a:endParaRPr lang="zh-CN"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l">
                        <a:buNone/>
                      </a:pPr>
                      <a:r>
                        <a:rPr lang="en-US" altLang="zh-CN" sz="1800" b="0">
                          <a:solidFill>
                            <a:schemeClr val="bg1"/>
                          </a:solidFill>
                          <a:latin typeface="+mj-ea"/>
                          <a:ea typeface="+mj-ea"/>
                        </a:rPr>
                        <a:t>  </a:t>
                      </a:r>
                      <a:r>
                        <a:rPr lang="zh-CN" altLang="en-US" sz="1800" b="0">
                          <a:solidFill>
                            <a:schemeClr val="bg1"/>
                          </a:solidFill>
                          <a:latin typeface="+mj-ea"/>
                          <a:ea typeface="+mj-ea"/>
                        </a:rPr>
                        <a:t>数据变动说明、数据评估报告、凭证核查材料</a:t>
                      </a:r>
                      <a:endParaRPr lang="zh-CN" altLang="en-US" sz="1800" b="0">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93700">
                <a:tc>
                  <a:txBody>
                    <a:bodyPr/>
                    <a:lstStyle/>
                    <a:p>
                      <a:pPr indent="0" algn="ctr">
                        <a:buNone/>
                      </a:pPr>
                      <a:r>
                        <a:rPr lang="zh-CN" altLang="en-US" sz="1800" b="1">
                          <a:solidFill>
                            <a:schemeClr val="bg1"/>
                          </a:solidFill>
                          <a:latin typeface="+mj-ea"/>
                          <a:ea typeface="+mj-ea"/>
                        </a:rPr>
                        <a:t>报送方式</a:t>
                      </a:r>
                      <a:endParaRPr lang="zh-CN" altLang="en-US" sz="1800" b="1">
                        <a:solidFill>
                          <a:schemeClr val="bg1"/>
                        </a:solidFill>
                        <a:latin typeface="+mj-ea"/>
                        <a:ea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l">
                        <a:buNone/>
                      </a:pPr>
                      <a:r>
                        <a:rPr lang="en-US" altLang="en-US" sz="1800" b="0" dirty="0">
                          <a:solidFill>
                            <a:schemeClr val="bg1"/>
                          </a:solidFill>
                          <a:latin typeface="+mj-ea"/>
                          <a:ea typeface="+mj-ea"/>
                          <a:cs typeface="+mj-ea"/>
                        </a:rPr>
                        <a:t>  </a:t>
                      </a:r>
                      <a:r>
                        <a:rPr lang="zh-CN" altLang="en-US" sz="1800" b="0" dirty="0">
                          <a:solidFill>
                            <a:schemeClr val="bg1"/>
                          </a:solidFill>
                          <a:latin typeface="+mj-ea"/>
                          <a:ea typeface="+mj-ea"/>
                          <a:cs typeface="+mj-ea"/>
                        </a:rPr>
                        <a:t>网盘或邮箱报送</a:t>
                      </a:r>
                      <a:endParaRPr lang="zh-CN" altLang="en-US" sz="1800" b="0" dirty="0">
                        <a:solidFill>
                          <a:schemeClr val="bg1"/>
                        </a:solidFill>
                        <a:latin typeface="+mj-ea"/>
                        <a:ea typeface="+mj-ea"/>
                        <a:cs typeface="+mj-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true">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76835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400" b="1" dirty="0">
                <a:solidFill>
                  <a:srgbClr val="FFFFFF"/>
                </a:solidFill>
                <a:latin typeface="微软雅黑" panose="020B0503020204020204" pitchFamily="34" charset="-122"/>
                <a:ea typeface="微软雅黑" panose="020B0503020204020204" pitchFamily="34" charset="-122"/>
              </a:rPr>
              <a:t>年报</a:t>
            </a:r>
            <a:endParaRPr lang="zh-CN" altLang="en-US" sz="4400" b="1" dirty="0">
              <a:solidFill>
                <a:srgbClr val="FFFFFF"/>
              </a:solidFill>
              <a:latin typeface="微软雅黑" panose="020B0503020204020204" pitchFamily="34" charset="-122"/>
              <a:ea typeface="微软雅黑" panose="020B0503020204020204" pitchFamily="34" charset="-122"/>
            </a:endParaRPr>
          </a:p>
        </p:txBody>
      </p:sp>
      <p:sp>
        <p:nvSpPr>
          <p:cNvPr id="2" name="文本框 1"/>
          <p:cNvSpPr txBox="true"/>
          <p:nvPr/>
        </p:nvSpPr>
        <p:spPr>
          <a:xfrm>
            <a:off x="1205619" y="1554307"/>
            <a:ext cx="10067854" cy="4276725"/>
          </a:xfrm>
          <a:prstGeom prst="rect">
            <a:avLst/>
          </a:prstGeom>
          <a:noFill/>
        </p:spPr>
        <p:txBody>
          <a:bodyPr wrap="square" rtlCol="0">
            <a:spAutoFit/>
          </a:bodyPr>
          <a:lstStyle/>
          <a:p>
            <a:pPr>
              <a:lnSpc>
                <a:spcPct val="150000"/>
              </a:lnSpc>
            </a:pPr>
            <a:r>
              <a:rPr lang="en-US" altLang="zh-CN" sz="3200" dirty="0" smtClean="0">
                <a:solidFill>
                  <a:schemeClr val="bg1"/>
                </a:solidFill>
                <a:latin typeface="+mn-ea"/>
                <a:ea typeface="+mn-ea"/>
                <a:cs typeface="+mn-ea"/>
              </a:rPr>
              <a:t>1</a:t>
            </a:r>
            <a:r>
              <a:rPr lang="en-US" altLang="zh-CN" sz="3200" dirty="0">
                <a:solidFill>
                  <a:schemeClr val="bg1"/>
                </a:solidFill>
                <a:latin typeface="+mn-ea"/>
                <a:ea typeface="+mn-ea"/>
                <a:cs typeface="+mn-ea"/>
              </a:rPr>
              <a:t>.</a:t>
            </a:r>
            <a:r>
              <a:rPr lang="zh-CN" altLang="en-US" sz="3200" dirty="0" smtClean="0">
                <a:solidFill>
                  <a:schemeClr val="bg1"/>
                </a:solidFill>
                <a:latin typeface="+mn-ea"/>
                <a:ea typeface="+mn-ea"/>
                <a:cs typeface="+mn-ea"/>
              </a:rPr>
              <a:t>经普</a:t>
            </a:r>
            <a:r>
              <a:rPr lang="zh-CN" altLang="en-US" sz="3200" dirty="0">
                <a:solidFill>
                  <a:schemeClr val="bg1"/>
                </a:solidFill>
                <a:latin typeface="+mn-ea"/>
                <a:ea typeface="+mn-ea"/>
                <a:cs typeface="+mn-ea"/>
              </a:rPr>
              <a:t>规</a:t>
            </a:r>
            <a:r>
              <a:rPr lang="zh-CN" altLang="en-US" sz="3200" dirty="0" smtClean="0">
                <a:solidFill>
                  <a:schemeClr val="bg1"/>
                </a:solidFill>
                <a:latin typeface="+mn-ea"/>
                <a:ea typeface="+mn-ea"/>
                <a:cs typeface="+mn-ea"/>
              </a:rPr>
              <a:t>上</a:t>
            </a:r>
            <a:r>
              <a:rPr lang="en-US" altLang="zh-CN" sz="3200" dirty="0" smtClean="0">
                <a:solidFill>
                  <a:schemeClr val="bg1"/>
                </a:solidFill>
                <a:latin typeface="+mn-ea"/>
                <a:ea typeface="+mn-ea"/>
                <a:cs typeface="+mn-ea"/>
              </a:rPr>
              <a:t>602</a:t>
            </a:r>
            <a:r>
              <a:rPr lang="zh-CN" altLang="en-US" sz="3200" dirty="0" smtClean="0">
                <a:solidFill>
                  <a:schemeClr val="bg1"/>
                </a:solidFill>
                <a:latin typeface="+mn-ea"/>
                <a:ea typeface="+mn-ea"/>
                <a:cs typeface="+mn-ea"/>
              </a:rPr>
              <a:t>表，</a:t>
            </a:r>
            <a:r>
              <a:rPr lang="en-US" altLang="zh-CN" sz="3200" dirty="0">
                <a:solidFill>
                  <a:schemeClr val="bg1"/>
                </a:solidFill>
                <a:latin typeface="+mn-ea"/>
                <a:ea typeface="+mn-ea"/>
                <a:cs typeface="+mn-ea"/>
              </a:rPr>
              <a:t>2024</a:t>
            </a:r>
            <a:r>
              <a:rPr lang="zh-CN" altLang="en-US" sz="3200" dirty="0">
                <a:solidFill>
                  <a:schemeClr val="bg1"/>
                </a:solidFill>
                <a:latin typeface="+mn-ea"/>
                <a:ea typeface="+mn-ea"/>
                <a:cs typeface="+mn-ea"/>
              </a:rPr>
              <a:t>年报恢复为</a:t>
            </a:r>
            <a:r>
              <a:rPr lang="en-US" altLang="zh-CN" sz="3200" dirty="0">
                <a:solidFill>
                  <a:schemeClr val="bg1"/>
                </a:solidFill>
                <a:latin typeface="+mn-ea"/>
                <a:ea typeface="+mn-ea"/>
                <a:cs typeface="+mn-ea"/>
              </a:rPr>
              <a:t>102-1</a:t>
            </a:r>
            <a:r>
              <a:rPr lang="zh-CN" altLang="en-US" sz="3200" dirty="0" smtClean="0">
                <a:solidFill>
                  <a:schemeClr val="bg1"/>
                </a:solidFill>
                <a:latin typeface="+mn-ea"/>
                <a:ea typeface="+mn-ea"/>
                <a:cs typeface="+mn-ea"/>
              </a:rPr>
              <a:t>表</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年报规上单位仍为全面调查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开、关网时间随全局四季度</a:t>
            </a:r>
            <a:r>
              <a:rPr lang="zh-CN" altLang="en-US" sz="3200" u="sng" dirty="0" smtClean="0">
                <a:solidFill>
                  <a:srgbClr val="FFC000"/>
                </a:solidFill>
                <a:latin typeface="+mn-ea"/>
                <a:ea typeface="+mn-ea"/>
                <a:cs typeface="+mn-ea"/>
              </a:rPr>
              <a:t>一</a:t>
            </a:r>
            <a:r>
              <a:rPr lang="zh-CN" altLang="en-US" sz="3200" u="sng" dirty="0">
                <a:solidFill>
                  <a:srgbClr val="FFC000"/>
                </a:solidFill>
                <a:latin typeface="+mn-ea"/>
                <a:ea typeface="+mn-ea"/>
                <a:cs typeface="+mn-ea"/>
              </a:rPr>
              <a:t>套</a:t>
            </a:r>
            <a:r>
              <a:rPr lang="zh-CN" altLang="en-US" sz="3200" u="sng" dirty="0" smtClean="0">
                <a:solidFill>
                  <a:srgbClr val="FFC000"/>
                </a:solidFill>
                <a:latin typeface="+mn-ea"/>
                <a:ea typeface="+mn-ea"/>
                <a:cs typeface="+mn-ea"/>
              </a:rPr>
              <a:t>表统一</a:t>
            </a:r>
            <a:r>
              <a:rPr lang="zh-CN" altLang="en-US" sz="3200" u="sng" dirty="0">
                <a:solidFill>
                  <a:srgbClr val="FFC000"/>
                </a:solidFill>
                <a:latin typeface="+mn-ea"/>
                <a:ea typeface="+mn-ea"/>
                <a:cs typeface="+mn-ea"/>
              </a:rPr>
              <a:t>时间</a:t>
            </a:r>
            <a:r>
              <a:rPr lang="zh-CN" altLang="en-US" sz="3200" u="sng" dirty="0" smtClean="0">
                <a:solidFill>
                  <a:srgbClr val="FFC000"/>
                </a:solidFill>
                <a:latin typeface="+mn-ea"/>
                <a:ea typeface="+mn-ea"/>
                <a:cs typeface="+mn-ea"/>
              </a:rPr>
              <a:t>安排</a:t>
            </a:r>
            <a:r>
              <a:rPr lang="en-US" altLang="zh-CN" sz="3200" dirty="0" smtClean="0">
                <a:solidFill>
                  <a:schemeClr val="bg1"/>
                </a:solidFill>
                <a:latin typeface="+mn-ea"/>
                <a:ea typeface="+mn-ea"/>
                <a:cs typeface="+mn-ea"/>
              </a:rPr>
              <a:t> </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企</a:t>
            </a:r>
            <a:r>
              <a:rPr lang="zh-CN" altLang="en-US" sz="3200" dirty="0">
                <a:solidFill>
                  <a:schemeClr val="bg1"/>
                </a:solidFill>
                <a:latin typeface="+mn-ea"/>
                <a:ea typeface="+mn-ea"/>
                <a:cs typeface="+mn-ea"/>
              </a:rPr>
              <a:t>报截止</a:t>
            </a:r>
            <a:r>
              <a:rPr lang="zh-CN" altLang="en-US" sz="3200" dirty="0" smtClean="0">
                <a:solidFill>
                  <a:schemeClr val="bg1"/>
                </a:solidFill>
                <a:latin typeface="+mn-ea"/>
                <a:ea typeface="+mn-ea"/>
                <a:cs typeface="+mn-ea"/>
              </a:rPr>
              <a:t>时间：</a:t>
            </a:r>
            <a:r>
              <a:rPr lang="en-US" altLang="zh-CN" sz="3200" dirty="0" smtClean="0">
                <a:solidFill>
                  <a:schemeClr val="bg1"/>
                </a:solidFill>
                <a:latin typeface="+mn-ea"/>
                <a:ea typeface="+mn-ea"/>
                <a:cs typeface="+mn-ea"/>
              </a:rPr>
              <a:t>2025</a:t>
            </a:r>
            <a:r>
              <a:rPr lang="zh-CN" altLang="en-US" sz="3200" dirty="0" smtClean="0">
                <a:solidFill>
                  <a:schemeClr val="bg1"/>
                </a:solidFill>
                <a:latin typeface="+mn-ea"/>
                <a:ea typeface="+mn-ea"/>
                <a:cs typeface="+mn-ea"/>
              </a:rPr>
              <a:t>年</a:t>
            </a:r>
            <a:r>
              <a:rPr lang="en-US" altLang="zh-CN" sz="3200" dirty="0" smtClean="0">
                <a:solidFill>
                  <a:schemeClr val="bg1"/>
                </a:solidFill>
                <a:latin typeface="+mn-ea"/>
                <a:ea typeface="+mn-ea"/>
                <a:cs typeface="+mn-ea"/>
              </a:rPr>
              <a:t>1</a:t>
            </a:r>
            <a:r>
              <a:rPr lang="zh-CN" altLang="en-US" sz="3200" dirty="0" smtClean="0">
                <a:solidFill>
                  <a:schemeClr val="bg1"/>
                </a:solidFill>
                <a:latin typeface="+mn-ea"/>
                <a:ea typeface="+mn-ea"/>
                <a:cs typeface="+mn-ea"/>
              </a:rPr>
              <a:t>月</a:t>
            </a:r>
            <a:r>
              <a:rPr lang="en-US" altLang="zh-CN" sz="3200" dirty="0">
                <a:solidFill>
                  <a:schemeClr val="bg1"/>
                </a:solidFill>
                <a:latin typeface="+mn-ea"/>
                <a:ea typeface="+mn-ea"/>
                <a:cs typeface="+mn-ea"/>
              </a:rPr>
              <a:t>9</a:t>
            </a:r>
            <a:r>
              <a:rPr lang="zh-CN" altLang="en-US" sz="3200" dirty="0" smtClean="0">
                <a:solidFill>
                  <a:schemeClr val="bg1"/>
                </a:solidFill>
                <a:latin typeface="+mn-ea"/>
                <a:ea typeface="+mn-ea"/>
                <a:cs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市验截止时间：</a:t>
            </a:r>
            <a:r>
              <a:rPr lang="en-US" altLang="zh-CN" sz="3200" dirty="0" smtClean="0">
                <a:solidFill>
                  <a:schemeClr val="bg1"/>
                </a:solidFill>
                <a:latin typeface="+mn-ea"/>
                <a:ea typeface="+mn-ea"/>
                <a:cs typeface="+mn-ea"/>
              </a:rPr>
              <a:t>2025</a:t>
            </a:r>
            <a:r>
              <a:rPr lang="zh-CN" altLang="en-US" sz="3200" dirty="0">
                <a:solidFill>
                  <a:schemeClr val="bg1"/>
                </a:solidFill>
                <a:latin typeface="+mn-ea"/>
                <a:ea typeface="+mn-ea"/>
                <a:cs typeface="+mn-ea"/>
              </a:rPr>
              <a:t>年</a:t>
            </a:r>
            <a:r>
              <a:rPr lang="en-US" altLang="zh-CN" sz="3200" dirty="0" smtClean="0">
                <a:solidFill>
                  <a:schemeClr val="bg1"/>
                </a:solidFill>
                <a:latin typeface="+mn-ea"/>
                <a:ea typeface="+mn-ea"/>
                <a:cs typeface="+mn-ea"/>
              </a:rPr>
              <a:t>2</a:t>
            </a:r>
            <a:r>
              <a:rPr lang="zh-CN" altLang="en-US" sz="3200" dirty="0" smtClean="0">
                <a:solidFill>
                  <a:schemeClr val="bg1"/>
                </a:solidFill>
                <a:latin typeface="+mn-ea"/>
                <a:ea typeface="+mn-ea"/>
                <a:cs typeface="+mn-ea"/>
              </a:rPr>
              <a:t>月</a:t>
            </a:r>
            <a:r>
              <a:rPr lang="en-US" altLang="zh-CN" sz="3200" dirty="0" smtClean="0">
                <a:solidFill>
                  <a:schemeClr val="bg1"/>
                </a:solidFill>
                <a:latin typeface="+mn-ea"/>
                <a:ea typeface="+mn-ea"/>
                <a:cs typeface="+mn-ea"/>
              </a:rPr>
              <a:t>26</a:t>
            </a:r>
            <a:r>
              <a:rPr lang="zh-CN" altLang="en-US" sz="3200" dirty="0" smtClean="0">
                <a:solidFill>
                  <a:schemeClr val="bg1"/>
                </a:solidFill>
                <a:latin typeface="+mn-ea"/>
                <a:ea typeface="+mn-ea"/>
                <a:cs typeface="+mn-ea"/>
              </a:rPr>
              <a:t>日</a:t>
            </a:r>
            <a:endParaRPr lang="en-US" altLang="zh-CN" sz="3200" dirty="0">
              <a:solidFill>
                <a:schemeClr val="bg1"/>
              </a:solidFill>
              <a:latin typeface="+mn-ea"/>
              <a:ea typeface="+mn-ea"/>
              <a:cs typeface="+mn-ea"/>
            </a:endParaRPr>
          </a:p>
          <a:p>
            <a:r>
              <a:rPr lang="zh-CN" altLang="en-US" sz="3200" dirty="0" smtClean="0">
                <a:solidFill>
                  <a:schemeClr val="bg1"/>
                </a:solidFill>
                <a:latin typeface="+mn-ea"/>
                <a:ea typeface="+mn-ea"/>
                <a:cs typeface="+mn-ea"/>
                <a:sym typeface="+mn-ea"/>
              </a:rPr>
              <a:t>  </a:t>
            </a:r>
            <a:r>
              <a:rPr lang="en-US" altLang="zh-CN" sz="3200" dirty="0" smtClean="0">
                <a:solidFill>
                  <a:schemeClr val="bg1"/>
                </a:solidFill>
                <a:latin typeface="+mn-ea"/>
                <a:ea typeface="+mn-ea"/>
                <a:cs typeface="+mn-ea"/>
                <a:sym typeface="+mn-ea"/>
              </a:rPr>
              <a:t>※</a:t>
            </a:r>
            <a:r>
              <a:rPr lang="zh-CN" altLang="en-US" sz="3200" dirty="0" smtClean="0">
                <a:solidFill>
                  <a:schemeClr val="bg1"/>
                </a:solidFill>
                <a:latin typeface="+mn-ea"/>
                <a:ea typeface="+mn-ea"/>
                <a:cs typeface="+mn-ea"/>
                <a:sym typeface="+mn-ea"/>
              </a:rPr>
              <a:t> 省验截止时间：</a:t>
            </a:r>
            <a:r>
              <a:rPr lang="en-US" altLang="zh-CN" sz="3200" dirty="0" smtClean="0">
                <a:solidFill>
                  <a:schemeClr val="bg1"/>
                </a:solidFill>
                <a:latin typeface="+mn-ea"/>
                <a:ea typeface="+mn-ea"/>
                <a:cs typeface="+mn-ea"/>
                <a:sym typeface="+mn-ea"/>
              </a:rPr>
              <a:t>2025</a:t>
            </a:r>
            <a:r>
              <a:rPr lang="zh-CN" altLang="en-US" sz="3200" dirty="0">
                <a:solidFill>
                  <a:schemeClr val="bg1"/>
                </a:solidFill>
                <a:latin typeface="+mn-ea"/>
                <a:ea typeface="+mn-ea"/>
                <a:cs typeface="+mn-ea"/>
                <a:sym typeface="+mn-ea"/>
              </a:rPr>
              <a:t>年</a:t>
            </a:r>
            <a:r>
              <a:rPr lang="en-US" altLang="zh-CN" sz="3200" dirty="0" smtClean="0">
                <a:solidFill>
                  <a:schemeClr val="bg1"/>
                </a:solidFill>
                <a:latin typeface="+mn-ea"/>
                <a:ea typeface="+mn-ea"/>
                <a:cs typeface="+mn-ea"/>
                <a:sym typeface="+mn-ea"/>
              </a:rPr>
              <a:t>2</a:t>
            </a:r>
            <a:r>
              <a:rPr lang="zh-CN" altLang="en-US" sz="3200" dirty="0" smtClean="0">
                <a:solidFill>
                  <a:schemeClr val="bg1"/>
                </a:solidFill>
                <a:latin typeface="+mn-ea"/>
                <a:ea typeface="+mn-ea"/>
                <a:cs typeface="+mn-ea"/>
                <a:sym typeface="+mn-ea"/>
              </a:rPr>
              <a:t>月</a:t>
            </a:r>
            <a:r>
              <a:rPr lang="en-US" altLang="zh-CN" sz="3200" dirty="0" smtClean="0">
                <a:solidFill>
                  <a:schemeClr val="bg1"/>
                </a:solidFill>
                <a:latin typeface="+mn-ea"/>
                <a:ea typeface="+mn-ea"/>
                <a:cs typeface="+mn-ea"/>
                <a:sym typeface="+mn-ea"/>
              </a:rPr>
              <a:t>28</a:t>
            </a:r>
            <a:r>
              <a:rPr lang="zh-CN" altLang="en-US" sz="3200" dirty="0" smtClean="0">
                <a:solidFill>
                  <a:schemeClr val="bg1"/>
                </a:solidFill>
                <a:latin typeface="+mn-ea"/>
                <a:ea typeface="+mn-ea"/>
                <a:cs typeface="+mn-ea"/>
                <a:sym typeface="+mn-ea"/>
              </a:rPr>
              <a:t>日</a:t>
            </a:r>
            <a:endParaRPr lang="zh-CN" altLang="en-US" sz="3200" dirty="0">
              <a:solidFill>
                <a:schemeClr val="bg1"/>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76835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400" b="1" dirty="0">
                <a:solidFill>
                  <a:srgbClr val="FFFFFF"/>
                </a:solidFill>
                <a:latin typeface="微软雅黑" panose="020B0503020204020204" pitchFamily="34" charset="-122"/>
                <a:ea typeface="微软雅黑" panose="020B0503020204020204" pitchFamily="34" charset="-122"/>
              </a:rPr>
              <a:t>年报</a:t>
            </a:r>
            <a:endParaRPr lang="zh-CN" altLang="en-US" sz="4400" b="1" dirty="0">
              <a:solidFill>
                <a:srgbClr val="FFFFFF"/>
              </a:solidFill>
              <a:latin typeface="微软雅黑" panose="020B0503020204020204" pitchFamily="34" charset="-122"/>
              <a:ea typeface="微软雅黑" panose="020B0503020204020204" pitchFamily="34" charset="-122"/>
            </a:endParaRPr>
          </a:p>
        </p:txBody>
      </p:sp>
      <p:sp>
        <p:nvSpPr>
          <p:cNvPr id="2" name="文本框 1"/>
          <p:cNvSpPr txBox="true"/>
          <p:nvPr/>
        </p:nvSpPr>
        <p:spPr>
          <a:xfrm>
            <a:off x="1569492" y="1315314"/>
            <a:ext cx="8929934" cy="5262245"/>
          </a:xfrm>
          <a:prstGeom prst="rect">
            <a:avLst/>
          </a:prstGeom>
          <a:noFill/>
        </p:spPr>
        <p:txBody>
          <a:bodyPr wrap="square" rtlCol="0">
            <a:spAutoFit/>
          </a:bodyPr>
          <a:lstStyle/>
          <a:p>
            <a:pPr>
              <a:lnSpc>
                <a:spcPct val="150000"/>
              </a:lnSpc>
            </a:pPr>
            <a:r>
              <a:rPr lang="en-US" altLang="zh-CN" sz="3200" dirty="0" smtClean="0">
                <a:solidFill>
                  <a:schemeClr val="bg1"/>
                </a:solidFill>
                <a:latin typeface="+mn-ea"/>
                <a:ea typeface="+mn-ea"/>
                <a:cs typeface="+mn-ea"/>
              </a:rPr>
              <a:t>2.</a:t>
            </a:r>
            <a:r>
              <a:rPr lang="zh-CN" altLang="en-US" sz="3200" dirty="0" smtClean="0">
                <a:solidFill>
                  <a:schemeClr val="bg1"/>
                </a:solidFill>
                <a:latin typeface="+mn-ea"/>
                <a:ea typeface="+mn-ea"/>
                <a:cs typeface="+mn-ea"/>
              </a:rPr>
              <a:t>规</a:t>
            </a:r>
            <a:r>
              <a:rPr lang="zh-CN" altLang="en-US" sz="3200" dirty="0">
                <a:solidFill>
                  <a:schemeClr val="bg1"/>
                </a:solidFill>
                <a:latin typeface="+mn-ea"/>
                <a:ea typeface="+mn-ea"/>
                <a:cs typeface="+mn-ea"/>
              </a:rPr>
              <a:t>下</a:t>
            </a:r>
            <a:r>
              <a:rPr lang="en-US" altLang="zh-CN" sz="3200" dirty="0">
                <a:solidFill>
                  <a:schemeClr val="bg1"/>
                </a:solidFill>
                <a:latin typeface="+mn-ea"/>
                <a:ea typeface="+mn-ea"/>
                <a:cs typeface="+mn-ea"/>
              </a:rPr>
              <a:t>I102-2</a:t>
            </a:r>
            <a:r>
              <a:rPr lang="zh-CN" altLang="en-US" sz="3200" dirty="0" smtClean="0">
                <a:solidFill>
                  <a:schemeClr val="bg1"/>
                </a:solidFill>
                <a:latin typeface="+mn-ea"/>
                <a:ea typeface="+mn-ea"/>
                <a:cs typeface="+mn-ea"/>
              </a:rPr>
              <a:t>表</a:t>
            </a:r>
            <a:endParaRPr lang="en-US" altLang="zh-CN" sz="3200" dirty="0" smtClean="0">
              <a:solidFill>
                <a:schemeClr val="bg1"/>
              </a:solidFill>
              <a:latin typeface="+mn-ea"/>
              <a:ea typeface="+mn-ea"/>
              <a:cs typeface="+mn-ea"/>
            </a:endParaRPr>
          </a:p>
          <a:p>
            <a:pPr>
              <a:lnSpc>
                <a:spcPct val="150000"/>
              </a:lnSpc>
            </a:pPr>
            <a:r>
              <a:rPr lang="en-US" altLang="zh-CN" sz="3200" dirty="0" smtClean="0">
                <a:solidFill>
                  <a:schemeClr val="bg1"/>
                </a:solidFill>
                <a:latin typeface="+mn-ea"/>
                <a:ea typeface="+mn-ea"/>
                <a:cs typeface="+mn-ea"/>
              </a:rPr>
              <a:t>  ※</a:t>
            </a:r>
            <a:r>
              <a:rPr lang="zh-CN" altLang="en-US" sz="3200" dirty="0" smtClean="0">
                <a:solidFill>
                  <a:schemeClr val="bg1"/>
                </a:solidFill>
                <a:latin typeface="+mn-ea"/>
                <a:ea typeface="+mn-ea"/>
                <a:cs typeface="+mn-ea"/>
              </a:rPr>
              <a:t> 抽样调查，调查对象为抽中样本单位</a:t>
            </a:r>
            <a:endParaRPr lang="en-US" altLang="zh-CN" sz="3200" dirty="0" smtClean="0">
              <a:solidFill>
                <a:schemeClr val="bg1"/>
              </a:solidFill>
              <a:latin typeface="+mn-ea"/>
              <a:ea typeface="+mn-ea"/>
              <a:cs typeface="+mn-ea"/>
            </a:endParaRPr>
          </a:p>
          <a:p>
            <a:pPr>
              <a:lnSpc>
                <a:spcPct val="150000"/>
              </a:lnSpc>
            </a:pPr>
            <a:r>
              <a:rPr lang="en-US" altLang="zh-CN" sz="3200" dirty="0" smtClean="0">
                <a:solidFill>
                  <a:schemeClr val="bg1"/>
                </a:solidFill>
                <a:latin typeface="+mn-ea"/>
                <a:ea typeface="+mn-ea"/>
                <a:cs typeface="+mn-ea"/>
              </a:rPr>
              <a:t>  ※</a:t>
            </a:r>
            <a:r>
              <a:rPr lang="zh-CN" altLang="en-US" sz="3200" dirty="0" smtClean="0">
                <a:solidFill>
                  <a:schemeClr val="bg1"/>
                </a:solidFill>
                <a:latin typeface="+mn-ea"/>
                <a:ea typeface="+mn-ea"/>
                <a:cs typeface="+mn-ea"/>
              </a:rPr>
              <a:t> 开</a:t>
            </a:r>
            <a:r>
              <a:rPr lang="zh-CN" altLang="en-US" sz="3200" dirty="0">
                <a:solidFill>
                  <a:schemeClr val="bg1"/>
                </a:solidFill>
                <a:latin typeface="+mn-ea"/>
                <a:ea typeface="+mn-ea"/>
                <a:cs typeface="+mn-ea"/>
              </a:rPr>
              <a:t>网</a:t>
            </a:r>
            <a:r>
              <a:rPr lang="zh-CN" altLang="en-US" sz="3200" dirty="0" smtClean="0">
                <a:solidFill>
                  <a:schemeClr val="bg1"/>
                </a:solidFill>
                <a:latin typeface="+mn-ea"/>
                <a:ea typeface="+mn-ea"/>
                <a:cs typeface="+mn-ea"/>
              </a:rPr>
              <a:t>时间：与一套表单位相同</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企报截止时间：</a:t>
            </a:r>
            <a:r>
              <a:rPr lang="en-US" altLang="zh-CN" sz="3200" dirty="0" smtClean="0">
                <a:solidFill>
                  <a:schemeClr val="bg1"/>
                </a:solidFill>
                <a:latin typeface="+mn-ea"/>
                <a:ea typeface="+mn-ea"/>
                <a:cs typeface="+mn-ea"/>
              </a:rPr>
              <a:t>2025</a:t>
            </a:r>
            <a:r>
              <a:rPr lang="zh-CN" altLang="en-US" sz="3200" dirty="0">
                <a:solidFill>
                  <a:schemeClr val="bg1"/>
                </a:solidFill>
                <a:latin typeface="+mn-ea"/>
                <a:ea typeface="+mn-ea"/>
                <a:cs typeface="+mn-ea"/>
              </a:rPr>
              <a:t>年</a:t>
            </a:r>
            <a:r>
              <a:rPr lang="en-US" altLang="zh-CN" sz="3200" dirty="0" smtClean="0">
                <a:solidFill>
                  <a:schemeClr val="bg1"/>
                </a:solidFill>
                <a:latin typeface="+mn-ea"/>
                <a:ea typeface="+mn-ea"/>
                <a:cs typeface="+mn-ea"/>
              </a:rPr>
              <a:t>2</a:t>
            </a:r>
            <a:r>
              <a:rPr lang="zh-CN" altLang="en-US" sz="3200" dirty="0">
                <a:solidFill>
                  <a:schemeClr val="bg1"/>
                </a:solidFill>
                <a:latin typeface="+mn-ea"/>
                <a:ea typeface="+mn-ea"/>
                <a:cs typeface="+mn-ea"/>
              </a:rPr>
              <a:t>月</a:t>
            </a:r>
            <a:r>
              <a:rPr lang="en-US" altLang="zh-CN" sz="3200" dirty="0" smtClean="0">
                <a:solidFill>
                  <a:schemeClr val="bg1"/>
                </a:solidFill>
                <a:latin typeface="+mn-ea"/>
                <a:ea typeface="+mn-ea"/>
                <a:cs typeface="+mn-ea"/>
              </a:rPr>
              <a:t>20</a:t>
            </a:r>
            <a:r>
              <a:rPr lang="zh-CN" altLang="en-US" sz="3200" dirty="0" smtClean="0">
                <a:solidFill>
                  <a:schemeClr val="bg1"/>
                </a:solidFill>
                <a:latin typeface="+mn-ea"/>
                <a:ea typeface="+mn-ea"/>
                <a:cs typeface="+mn-ea"/>
              </a:rPr>
              <a:t>日</a:t>
            </a:r>
            <a:endParaRPr lang="zh-CN" altLang="en-US"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sym typeface="+mn-ea"/>
              </a:rPr>
              <a:t>  </a:t>
            </a:r>
            <a:r>
              <a:rPr lang="en-US" altLang="zh-CN" sz="3200" dirty="0" smtClean="0">
                <a:solidFill>
                  <a:schemeClr val="bg1"/>
                </a:solidFill>
                <a:latin typeface="+mn-ea"/>
                <a:ea typeface="+mn-ea"/>
                <a:cs typeface="+mn-ea"/>
                <a:sym typeface="+mn-ea"/>
              </a:rPr>
              <a:t>※</a:t>
            </a:r>
            <a:r>
              <a:rPr lang="zh-CN" altLang="en-US" sz="3200" dirty="0" smtClean="0">
                <a:solidFill>
                  <a:schemeClr val="bg1"/>
                </a:solidFill>
                <a:latin typeface="+mn-ea"/>
                <a:ea typeface="+mn-ea"/>
                <a:cs typeface="+mn-ea"/>
                <a:sym typeface="+mn-ea"/>
              </a:rPr>
              <a:t> 市验截止时间：</a:t>
            </a:r>
            <a:r>
              <a:rPr lang="en-US" altLang="zh-CN" sz="3200" dirty="0" smtClean="0">
                <a:solidFill>
                  <a:schemeClr val="bg1"/>
                </a:solidFill>
                <a:latin typeface="+mn-ea"/>
                <a:ea typeface="+mn-ea"/>
                <a:cs typeface="+mn-ea"/>
                <a:sym typeface="+mn-ea"/>
              </a:rPr>
              <a:t>2025</a:t>
            </a:r>
            <a:r>
              <a:rPr lang="zh-CN" altLang="en-US" sz="3200" dirty="0">
                <a:solidFill>
                  <a:schemeClr val="bg1"/>
                </a:solidFill>
                <a:latin typeface="+mn-ea"/>
                <a:ea typeface="+mn-ea"/>
                <a:cs typeface="+mn-ea"/>
                <a:sym typeface="+mn-ea"/>
              </a:rPr>
              <a:t>年</a:t>
            </a:r>
            <a:r>
              <a:rPr lang="en-US" altLang="zh-CN" sz="3200" dirty="0" smtClean="0">
                <a:solidFill>
                  <a:schemeClr val="bg1"/>
                </a:solidFill>
                <a:latin typeface="+mn-ea"/>
                <a:ea typeface="+mn-ea"/>
                <a:cs typeface="+mn-ea"/>
                <a:sym typeface="+mn-ea"/>
              </a:rPr>
              <a:t>2</a:t>
            </a:r>
            <a:r>
              <a:rPr lang="zh-CN" altLang="en-US" sz="3200" dirty="0">
                <a:solidFill>
                  <a:schemeClr val="bg1"/>
                </a:solidFill>
                <a:latin typeface="+mn-ea"/>
                <a:ea typeface="+mn-ea"/>
                <a:cs typeface="+mn-ea"/>
                <a:sym typeface="+mn-ea"/>
              </a:rPr>
              <a:t>月</a:t>
            </a:r>
            <a:r>
              <a:rPr lang="en-US" altLang="zh-CN" sz="3200" dirty="0">
                <a:solidFill>
                  <a:schemeClr val="bg1"/>
                </a:solidFill>
                <a:latin typeface="+mn-ea"/>
                <a:ea typeface="+mn-ea"/>
                <a:cs typeface="+mn-ea"/>
                <a:sym typeface="+mn-ea"/>
              </a:rPr>
              <a:t>26</a:t>
            </a:r>
            <a:r>
              <a:rPr lang="zh-CN" altLang="en-US" sz="3200" dirty="0" smtClean="0">
                <a:solidFill>
                  <a:schemeClr val="bg1"/>
                </a:solidFill>
                <a:latin typeface="+mn-ea"/>
                <a:ea typeface="+mn-ea"/>
                <a:cs typeface="+mn-ea"/>
                <a:sym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省验截止时间：</a:t>
            </a:r>
            <a:r>
              <a:rPr lang="en-US" altLang="zh-CN" sz="3200" dirty="0" smtClean="0">
                <a:solidFill>
                  <a:schemeClr val="bg1"/>
                </a:solidFill>
                <a:latin typeface="+mn-ea"/>
                <a:ea typeface="+mn-ea"/>
                <a:cs typeface="+mn-ea"/>
              </a:rPr>
              <a:t>2025</a:t>
            </a:r>
            <a:r>
              <a:rPr lang="zh-CN" altLang="en-US" sz="3200" dirty="0">
                <a:solidFill>
                  <a:schemeClr val="bg1"/>
                </a:solidFill>
                <a:latin typeface="+mn-ea"/>
                <a:ea typeface="+mn-ea"/>
                <a:cs typeface="+mn-ea"/>
              </a:rPr>
              <a:t>年</a:t>
            </a:r>
            <a:r>
              <a:rPr lang="en-US" altLang="zh-CN" sz="3200" dirty="0" smtClean="0">
                <a:solidFill>
                  <a:schemeClr val="bg1"/>
                </a:solidFill>
                <a:latin typeface="+mn-ea"/>
                <a:ea typeface="+mn-ea"/>
                <a:cs typeface="+mn-ea"/>
              </a:rPr>
              <a:t>2</a:t>
            </a:r>
            <a:r>
              <a:rPr lang="zh-CN" altLang="en-US" sz="3200" dirty="0">
                <a:solidFill>
                  <a:schemeClr val="bg1"/>
                </a:solidFill>
                <a:latin typeface="+mn-ea"/>
                <a:ea typeface="+mn-ea"/>
                <a:cs typeface="+mn-ea"/>
              </a:rPr>
              <a:t>月</a:t>
            </a:r>
            <a:r>
              <a:rPr lang="en-US" altLang="zh-CN" sz="3200" dirty="0">
                <a:solidFill>
                  <a:schemeClr val="bg1"/>
                </a:solidFill>
                <a:latin typeface="+mn-ea"/>
                <a:ea typeface="+mn-ea"/>
                <a:cs typeface="+mn-ea"/>
              </a:rPr>
              <a:t>28</a:t>
            </a:r>
            <a:r>
              <a:rPr lang="zh-CN" altLang="en-US" sz="3200" dirty="0" smtClean="0">
                <a:solidFill>
                  <a:schemeClr val="bg1"/>
                </a:solidFill>
                <a:latin typeface="+mn-ea"/>
                <a:ea typeface="+mn-ea"/>
                <a:cs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rgbClr val="FFC000"/>
                </a:solidFill>
                <a:latin typeface="+mn-ea"/>
                <a:ea typeface="+mn-ea"/>
                <a:cs typeface="+mn-ea"/>
              </a:rPr>
              <a:t>  ※ </a:t>
            </a:r>
            <a:r>
              <a:rPr lang="zh-CN" altLang="en-US" sz="3200" b="1" dirty="0" smtClean="0">
                <a:solidFill>
                  <a:srgbClr val="FFC000"/>
                </a:solidFill>
                <a:latin typeface="+mn-ea"/>
                <a:ea typeface="+mn-ea"/>
                <a:cs typeface="+mn-ea"/>
              </a:rPr>
              <a:t>省级验收时间比</a:t>
            </a:r>
            <a:r>
              <a:rPr lang="zh-CN" altLang="en-US" sz="3200" b="1" dirty="0">
                <a:solidFill>
                  <a:srgbClr val="FFC000"/>
                </a:solidFill>
                <a:latin typeface="+mn-ea"/>
                <a:ea typeface="+mn-ea"/>
                <a:cs typeface="+mn-ea"/>
              </a:rPr>
              <a:t>往年提前近</a:t>
            </a:r>
            <a:r>
              <a:rPr lang="zh-CN" altLang="en-US" sz="3200" b="1" dirty="0" smtClean="0">
                <a:solidFill>
                  <a:srgbClr val="FFC000"/>
                </a:solidFill>
                <a:latin typeface="+mn-ea"/>
                <a:ea typeface="+mn-ea"/>
                <a:cs typeface="+mn-ea"/>
              </a:rPr>
              <a:t>一个月</a:t>
            </a:r>
            <a:endParaRPr lang="zh-CN" altLang="en-US" sz="3200" b="1" dirty="0" smtClean="0">
              <a:solidFill>
                <a:srgbClr val="FFC000"/>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76835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400" b="1" dirty="0">
                <a:solidFill>
                  <a:srgbClr val="FFFFFF"/>
                </a:solidFill>
                <a:latin typeface="微软雅黑" panose="020B0503020204020204" pitchFamily="34" charset="-122"/>
                <a:ea typeface="微软雅黑" panose="020B0503020204020204" pitchFamily="34" charset="-122"/>
              </a:rPr>
              <a:t>年报</a:t>
            </a:r>
            <a:endParaRPr lang="zh-CN" altLang="en-US" sz="4400" b="1" dirty="0">
              <a:solidFill>
                <a:srgbClr val="FFFFFF"/>
              </a:solidFill>
              <a:latin typeface="微软雅黑" panose="020B0503020204020204" pitchFamily="34" charset="-122"/>
              <a:ea typeface="微软雅黑" panose="020B0503020204020204" pitchFamily="34" charset="-122"/>
            </a:endParaRPr>
          </a:p>
        </p:txBody>
      </p:sp>
      <p:sp>
        <p:nvSpPr>
          <p:cNvPr id="2" name="文本框 1"/>
          <p:cNvSpPr txBox="true"/>
          <p:nvPr/>
        </p:nvSpPr>
        <p:spPr>
          <a:xfrm>
            <a:off x="906346" y="1514639"/>
            <a:ext cx="10356967" cy="4523105"/>
          </a:xfrm>
          <a:prstGeom prst="rect">
            <a:avLst/>
          </a:prstGeom>
          <a:noFill/>
        </p:spPr>
        <p:txBody>
          <a:bodyPr wrap="square" rtlCol="0">
            <a:spAutoFit/>
          </a:bodyPr>
          <a:lstStyle/>
          <a:p>
            <a:pPr>
              <a:lnSpc>
                <a:spcPct val="150000"/>
              </a:lnSpc>
            </a:pPr>
            <a:r>
              <a:rPr lang="en-US" altLang="zh-CN" sz="3200" dirty="0" smtClean="0">
                <a:solidFill>
                  <a:schemeClr val="bg1"/>
                </a:solidFill>
                <a:latin typeface="+mn-ea"/>
                <a:ea typeface="+mn-ea"/>
                <a:cs typeface="+mn-ea"/>
              </a:rPr>
              <a:t>3.</a:t>
            </a:r>
            <a:r>
              <a:rPr lang="zh-CN" altLang="en-US" sz="3200" dirty="0" smtClean="0">
                <a:solidFill>
                  <a:schemeClr val="bg1"/>
                </a:solidFill>
                <a:latin typeface="+mn-ea"/>
                <a:ea typeface="+mn-ea"/>
                <a:cs typeface="+mn-ea"/>
              </a:rPr>
              <a:t>新增</a:t>
            </a:r>
            <a:r>
              <a:rPr lang="en-US" altLang="zh-CN" sz="3200" dirty="0" smtClean="0">
                <a:solidFill>
                  <a:schemeClr val="bg1"/>
                </a:solidFill>
                <a:latin typeface="+mn-ea"/>
                <a:ea typeface="+mn-ea"/>
                <a:cs typeface="+mn-ea"/>
                <a:sym typeface="+mn-ea"/>
              </a:rPr>
              <a:t>I102-3</a:t>
            </a:r>
            <a:r>
              <a:rPr lang="zh-CN" altLang="en-US" sz="3200" dirty="0" smtClean="0">
                <a:solidFill>
                  <a:schemeClr val="bg1"/>
                </a:solidFill>
                <a:latin typeface="+mn-ea"/>
                <a:ea typeface="+mn-ea"/>
                <a:cs typeface="+mn-ea"/>
                <a:sym typeface="+mn-ea"/>
              </a:rPr>
              <a:t>表</a:t>
            </a:r>
            <a:r>
              <a:rPr lang="en-US" altLang="zh-CN" sz="3200" dirty="0" smtClean="0">
                <a:solidFill>
                  <a:schemeClr val="bg1"/>
                </a:solidFill>
                <a:latin typeface="+mn-ea"/>
                <a:ea typeface="+mn-ea"/>
                <a:cs typeface="+mn-ea"/>
                <a:sym typeface="+mn-ea"/>
              </a:rPr>
              <a:t>--</a:t>
            </a:r>
            <a:r>
              <a:rPr lang="zh-CN" altLang="en-US" sz="3200" dirty="0" smtClean="0">
                <a:solidFill>
                  <a:schemeClr val="bg1"/>
                </a:solidFill>
                <a:latin typeface="+mn-ea"/>
                <a:ea typeface="+mn-ea"/>
                <a:cs typeface="+mn-ea"/>
                <a:sym typeface="+mn-ea"/>
              </a:rPr>
              <a:t>机关、事业单位全面调查表</a:t>
            </a:r>
            <a:endParaRPr lang="en-US" altLang="zh-CN" sz="3200" dirty="0" smtClean="0">
              <a:solidFill>
                <a:schemeClr val="bg1"/>
              </a:solidFill>
              <a:latin typeface="+mn-ea"/>
              <a:ea typeface="+mn-ea"/>
              <a:cs typeface="+mn-ea"/>
              <a:sym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开网时间：</a:t>
            </a:r>
            <a:r>
              <a:rPr lang="en-US" altLang="zh-CN" sz="3200" b="1" u="sng" dirty="0" smtClean="0">
                <a:solidFill>
                  <a:schemeClr val="bg1"/>
                </a:solidFill>
                <a:latin typeface="+mn-ea"/>
                <a:ea typeface="+mn-ea"/>
                <a:cs typeface="+mn-ea"/>
              </a:rPr>
              <a:t>2024</a:t>
            </a:r>
            <a:r>
              <a:rPr lang="zh-CN" altLang="en-US" sz="3200" b="1" u="sng" dirty="0" smtClean="0">
                <a:solidFill>
                  <a:schemeClr val="bg1"/>
                </a:solidFill>
                <a:latin typeface="+mn-ea"/>
                <a:ea typeface="+mn-ea"/>
                <a:cs typeface="+mn-ea"/>
              </a:rPr>
              <a:t>年</a:t>
            </a:r>
            <a:r>
              <a:rPr lang="en-US" altLang="zh-CN" sz="3200" b="1" u="sng" dirty="0" smtClean="0">
                <a:solidFill>
                  <a:schemeClr val="bg1"/>
                </a:solidFill>
                <a:latin typeface="+mn-ea"/>
                <a:ea typeface="+mn-ea"/>
                <a:cs typeface="+mn-ea"/>
              </a:rPr>
              <a:t>12</a:t>
            </a:r>
            <a:r>
              <a:rPr lang="zh-CN" altLang="en-US" sz="3200" b="1" u="sng" dirty="0">
                <a:solidFill>
                  <a:schemeClr val="bg1"/>
                </a:solidFill>
                <a:latin typeface="+mn-ea"/>
                <a:ea typeface="+mn-ea"/>
                <a:cs typeface="+mn-ea"/>
              </a:rPr>
              <a:t>月</a:t>
            </a:r>
            <a:r>
              <a:rPr lang="en-US" altLang="zh-CN" sz="3200" b="1" u="sng" dirty="0" smtClean="0">
                <a:solidFill>
                  <a:schemeClr val="bg1"/>
                </a:solidFill>
                <a:latin typeface="+mn-ea"/>
                <a:ea typeface="+mn-ea"/>
                <a:cs typeface="+mn-ea"/>
              </a:rPr>
              <a:t>10</a:t>
            </a:r>
            <a:r>
              <a:rPr lang="zh-CN" altLang="en-US" sz="3200" b="1" u="sng" dirty="0" smtClean="0">
                <a:solidFill>
                  <a:schemeClr val="bg1"/>
                </a:solidFill>
                <a:latin typeface="+mn-ea"/>
                <a:ea typeface="+mn-ea"/>
                <a:cs typeface="+mn-ea"/>
              </a:rPr>
              <a:t>日</a:t>
            </a:r>
            <a:endParaRPr lang="zh-CN" altLang="en-US"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en-US" altLang="zh-CN" sz="3200" b="1" dirty="0" smtClean="0">
                <a:solidFill>
                  <a:schemeClr val="bg1"/>
                </a:solidFill>
                <a:latin typeface="+mn-ea"/>
                <a:ea typeface="+mn-ea"/>
                <a:cs typeface="+mn-ea"/>
              </a:rPr>
              <a:t> </a:t>
            </a:r>
            <a:r>
              <a:rPr lang="zh-CN" altLang="en-US" sz="3200" dirty="0" smtClean="0">
                <a:solidFill>
                  <a:schemeClr val="bg1"/>
                </a:solidFill>
                <a:latin typeface="+mn-ea"/>
                <a:ea typeface="+mn-ea"/>
                <a:cs typeface="+mn-ea"/>
              </a:rPr>
              <a:t>企报截止时间：</a:t>
            </a:r>
            <a:r>
              <a:rPr lang="en-US" altLang="zh-CN" sz="3200" dirty="0" smtClean="0">
                <a:solidFill>
                  <a:schemeClr val="bg1"/>
                </a:solidFill>
                <a:latin typeface="+mn-ea"/>
                <a:ea typeface="+mn-ea"/>
                <a:cs typeface="+mn-ea"/>
              </a:rPr>
              <a:t>2025</a:t>
            </a:r>
            <a:r>
              <a:rPr lang="zh-CN" altLang="en-US" sz="3200" dirty="0" smtClean="0">
                <a:solidFill>
                  <a:schemeClr val="bg1"/>
                </a:solidFill>
                <a:latin typeface="+mn-ea"/>
                <a:ea typeface="+mn-ea"/>
                <a:cs typeface="+mn-ea"/>
              </a:rPr>
              <a:t>年</a:t>
            </a:r>
            <a:r>
              <a:rPr lang="en-US" altLang="zh-CN" sz="3200" dirty="0" smtClean="0">
                <a:solidFill>
                  <a:schemeClr val="bg1"/>
                </a:solidFill>
                <a:latin typeface="+mn-ea"/>
                <a:ea typeface="+mn-ea"/>
                <a:cs typeface="+mn-ea"/>
              </a:rPr>
              <a:t>2</a:t>
            </a:r>
            <a:r>
              <a:rPr lang="zh-CN" altLang="en-US" sz="3200" dirty="0" smtClean="0">
                <a:solidFill>
                  <a:schemeClr val="bg1"/>
                </a:solidFill>
                <a:latin typeface="+mn-ea"/>
                <a:ea typeface="+mn-ea"/>
                <a:cs typeface="+mn-ea"/>
              </a:rPr>
              <a:t>月</a:t>
            </a:r>
            <a:r>
              <a:rPr lang="en-US" altLang="zh-CN" sz="3200" dirty="0" smtClean="0">
                <a:solidFill>
                  <a:schemeClr val="bg1"/>
                </a:solidFill>
                <a:latin typeface="+mn-ea"/>
                <a:ea typeface="+mn-ea"/>
                <a:cs typeface="+mn-ea"/>
              </a:rPr>
              <a:t>10</a:t>
            </a:r>
            <a:r>
              <a:rPr lang="zh-CN" altLang="en-US" sz="3200" dirty="0" smtClean="0">
                <a:solidFill>
                  <a:schemeClr val="bg1"/>
                </a:solidFill>
                <a:latin typeface="+mn-ea"/>
                <a:ea typeface="+mn-ea"/>
                <a:cs typeface="+mn-ea"/>
              </a:rPr>
              <a:t>日</a:t>
            </a:r>
            <a:endParaRPr lang="zh-CN" altLang="en-US" sz="3200" dirty="0" smtClean="0">
              <a:solidFill>
                <a:schemeClr val="bg1"/>
              </a:solidFill>
              <a:latin typeface="+mn-ea"/>
              <a:ea typeface="+mn-ea"/>
              <a:cs typeface="+mn-ea"/>
            </a:endParaRPr>
          </a:p>
          <a:p>
            <a:pPr>
              <a:lnSpc>
                <a:spcPct val="150000"/>
              </a:lnSpc>
            </a:pPr>
            <a:r>
              <a:rPr lang="en-US" altLang="zh-CN" sz="3200" dirty="0" smtClean="0">
                <a:solidFill>
                  <a:schemeClr val="bg1"/>
                </a:solidFill>
                <a:latin typeface="+mn-ea"/>
                <a:ea typeface="+mn-ea"/>
                <a:cs typeface="+mn-ea"/>
                <a:sym typeface="+mn-ea"/>
              </a:rPr>
              <a:t>  ※</a:t>
            </a:r>
            <a:r>
              <a:rPr lang="en-US" altLang="zh-CN" sz="3200" b="1" dirty="0" smtClean="0">
                <a:solidFill>
                  <a:schemeClr val="bg1"/>
                </a:solidFill>
                <a:latin typeface="+mn-ea"/>
                <a:ea typeface="+mn-ea"/>
                <a:cs typeface="+mn-ea"/>
                <a:sym typeface="+mn-ea"/>
              </a:rPr>
              <a:t> </a:t>
            </a:r>
            <a:r>
              <a:rPr lang="zh-CN" altLang="en-US" sz="3200" dirty="0" smtClean="0">
                <a:solidFill>
                  <a:schemeClr val="bg1"/>
                </a:solidFill>
                <a:latin typeface="+mn-ea"/>
                <a:ea typeface="+mn-ea"/>
                <a:cs typeface="+mn-ea"/>
                <a:sym typeface="+mn-ea"/>
              </a:rPr>
              <a:t>市验截止时间：</a:t>
            </a:r>
            <a:r>
              <a:rPr lang="en-US" altLang="zh-CN" sz="3200" dirty="0">
                <a:solidFill>
                  <a:schemeClr val="bg1"/>
                </a:solidFill>
                <a:latin typeface="+mn-ea"/>
                <a:ea typeface="+mn-ea"/>
                <a:cs typeface="+mn-ea"/>
                <a:sym typeface="+mn-ea"/>
              </a:rPr>
              <a:t>2025</a:t>
            </a:r>
            <a:r>
              <a:rPr lang="zh-CN" altLang="en-US" sz="3200" dirty="0">
                <a:solidFill>
                  <a:schemeClr val="bg1"/>
                </a:solidFill>
                <a:latin typeface="+mn-ea"/>
                <a:ea typeface="+mn-ea"/>
                <a:cs typeface="+mn-ea"/>
                <a:sym typeface="+mn-ea"/>
              </a:rPr>
              <a:t>年</a:t>
            </a:r>
            <a:r>
              <a:rPr lang="en-US" altLang="zh-CN" sz="3200" dirty="0">
                <a:solidFill>
                  <a:schemeClr val="bg1"/>
                </a:solidFill>
                <a:latin typeface="+mn-ea"/>
                <a:ea typeface="+mn-ea"/>
                <a:cs typeface="+mn-ea"/>
                <a:sym typeface="+mn-ea"/>
              </a:rPr>
              <a:t>2</a:t>
            </a:r>
            <a:r>
              <a:rPr lang="zh-CN" altLang="en-US" sz="3200" dirty="0" smtClean="0">
                <a:solidFill>
                  <a:schemeClr val="bg1"/>
                </a:solidFill>
                <a:latin typeface="+mn-ea"/>
                <a:ea typeface="+mn-ea"/>
                <a:cs typeface="+mn-ea"/>
                <a:sym typeface="+mn-ea"/>
              </a:rPr>
              <a:t>月</a:t>
            </a:r>
            <a:r>
              <a:rPr lang="en-US" altLang="zh-CN" sz="3200" dirty="0" smtClean="0">
                <a:solidFill>
                  <a:schemeClr val="bg1"/>
                </a:solidFill>
                <a:latin typeface="+mn-ea"/>
                <a:ea typeface="+mn-ea"/>
                <a:cs typeface="+mn-ea"/>
                <a:sym typeface="+mn-ea"/>
              </a:rPr>
              <a:t>18</a:t>
            </a:r>
            <a:r>
              <a:rPr lang="zh-CN" altLang="en-US" sz="3200" dirty="0" smtClean="0">
                <a:solidFill>
                  <a:schemeClr val="bg1"/>
                </a:solidFill>
                <a:latin typeface="+mn-ea"/>
                <a:ea typeface="+mn-ea"/>
                <a:cs typeface="+mn-ea"/>
                <a:sym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en-US" altLang="zh-CN" sz="3200" b="1" dirty="0" smtClean="0">
                <a:solidFill>
                  <a:schemeClr val="bg1"/>
                </a:solidFill>
                <a:latin typeface="+mn-ea"/>
                <a:ea typeface="+mn-ea"/>
                <a:cs typeface="+mn-ea"/>
              </a:rPr>
              <a:t> </a:t>
            </a:r>
            <a:r>
              <a:rPr lang="zh-CN" altLang="en-US" sz="3200" dirty="0" smtClean="0">
                <a:solidFill>
                  <a:schemeClr val="bg1"/>
                </a:solidFill>
                <a:latin typeface="+mn-ea"/>
                <a:ea typeface="+mn-ea"/>
                <a:cs typeface="+mn-ea"/>
              </a:rPr>
              <a:t>省验截止时间：</a:t>
            </a:r>
            <a:r>
              <a:rPr lang="en-US" altLang="zh-CN" sz="3200" dirty="0">
                <a:solidFill>
                  <a:schemeClr val="bg1"/>
                </a:solidFill>
                <a:latin typeface="+mn-ea"/>
                <a:ea typeface="+mn-ea"/>
                <a:cs typeface="+mn-ea"/>
              </a:rPr>
              <a:t>2025</a:t>
            </a:r>
            <a:r>
              <a:rPr lang="zh-CN" altLang="en-US" sz="3200" dirty="0">
                <a:solidFill>
                  <a:schemeClr val="bg1"/>
                </a:solidFill>
                <a:latin typeface="+mn-ea"/>
                <a:ea typeface="+mn-ea"/>
                <a:cs typeface="+mn-ea"/>
              </a:rPr>
              <a:t>年</a:t>
            </a:r>
            <a:r>
              <a:rPr lang="en-US" altLang="zh-CN" sz="3200" dirty="0">
                <a:solidFill>
                  <a:schemeClr val="bg1"/>
                </a:solidFill>
                <a:latin typeface="+mn-ea"/>
                <a:ea typeface="+mn-ea"/>
                <a:cs typeface="+mn-ea"/>
              </a:rPr>
              <a:t>2</a:t>
            </a:r>
            <a:r>
              <a:rPr lang="zh-CN" altLang="en-US" sz="3200" dirty="0" smtClean="0">
                <a:solidFill>
                  <a:schemeClr val="bg1"/>
                </a:solidFill>
                <a:latin typeface="+mn-ea"/>
                <a:ea typeface="+mn-ea"/>
                <a:cs typeface="+mn-ea"/>
              </a:rPr>
              <a:t>月</a:t>
            </a:r>
            <a:r>
              <a:rPr lang="en-US" altLang="zh-CN" sz="3200" dirty="0" smtClean="0">
                <a:solidFill>
                  <a:schemeClr val="bg1"/>
                </a:solidFill>
                <a:latin typeface="+mn-ea"/>
                <a:ea typeface="+mn-ea"/>
                <a:cs typeface="+mn-ea"/>
              </a:rPr>
              <a:t>20</a:t>
            </a:r>
            <a:r>
              <a:rPr lang="zh-CN" altLang="en-US" sz="3200" dirty="0" smtClean="0">
                <a:solidFill>
                  <a:schemeClr val="bg1"/>
                </a:solidFill>
                <a:latin typeface="+mn-ea"/>
                <a:ea typeface="+mn-ea"/>
                <a:cs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en-US" altLang="zh-CN" sz="3200" b="1" dirty="0" smtClean="0">
                <a:solidFill>
                  <a:schemeClr val="bg1"/>
                </a:solidFill>
                <a:latin typeface="+mn-ea"/>
                <a:ea typeface="+mn-ea"/>
                <a:cs typeface="+mn-ea"/>
              </a:rPr>
              <a:t> </a:t>
            </a:r>
            <a:r>
              <a:rPr lang="zh-CN" altLang="en-US" sz="3200" dirty="0">
                <a:solidFill>
                  <a:schemeClr val="bg1"/>
                </a:solidFill>
                <a:latin typeface="+mn-ea"/>
                <a:ea typeface="+mn-ea"/>
                <a:cs typeface="+mn-ea"/>
              </a:rPr>
              <a:t>按</a:t>
            </a:r>
            <a:r>
              <a:rPr lang="zh-CN" altLang="en-US" sz="3200" dirty="0" smtClean="0">
                <a:solidFill>
                  <a:schemeClr val="bg1"/>
                </a:solidFill>
                <a:latin typeface="+mn-ea"/>
                <a:ea typeface="+mn-ea"/>
                <a:cs typeface="+mn-ea"/>
              </a:rPr>
              <a:t>月填报</a:t>
            </a:r>
            <a:r>
              <a:rPr lang="en-US" altLang="zh-CN" sz="3200" dirty="0" smtClean="0">
                <a:solidFill>
                  <a:schemeClr val="bg1"/>
                </a:solidFill>
                <a:latin typeface="+mn-ea"/>
                <a:ea typeface="+mn-ea"/>
                <a:cs typeface="+mn-ea"/>
              </a:rPr>
              <a:t>2024</a:t>
            </a:r>
            <a:r>
              <a:rPr lang="zh-CN" altLang="en-US" sz="3200" dirty="0" smtClean="0">
                <a:solidFill>
                  <a:schemeClr val="bg1"/>
                </a:solidFill>
                <a:latin typeface="+mn-ea"/>
                <a:ea typeface="+mn-ea"/>
                <a:cs typeface="+mn-ea"/>
              </a:rPr>
              <a:t>年</a:t>
            </a:r>
            <a:r>
              <a:rPr lang="en-US" altLang="zh-CN" sz="3200" dirty="0" smtClean="0">
                <a:solidFill>
                  <a:schemeClr val="bg1"/>
                </a:solidFill>
                <a:latin typeface="+mn-ea"/>
                <a:ea typeface="+mn-ea"/>
                <a:cs typeface="+mn-ea"/>
              </a:rPr>
              <a:t>1-12</a:t>
            </a:r>
            <a:r>
              <a:rPr lang="zh-CN" altLang="en-US" sz="3200" dirty="0" smtClean="0">
                <a:solidFill>
                  <a:schemeClr val="bg1"/>
                </a:solidFill>
                <a:latin typeface="+mn-ea"/>
                <a:ea typeface="+mn-ea"/>
                <a:cs typeface="+mn-ea"/>
              </a:rPr>
              <a:t>月工资数据</a:t>
            </a:r>
            <a:endParaRPr lang="en-US" altLang="zh-CN" sz="3200" dirty="0" smtClean="0">
              <a:solidFill>
                <a:schemeClr val="bg1"/>
              </a:solidFill>
              <a:latin typeface="+mn-ea"/>
              <a:ea typeface="+mn-ea"/>
              <a:cs typeface="+mn-ea"/>
            </a:endParaRPr>
          </a:p>
        </p:txBody>
      </p:sp>
      <p:sp>
        <p:nvSpPr>
          <p:cNvPr id="3" name="文本框 2"/>
          <p:cNvSpPr txBox="true"/>
          <p:nvPr/>
        </p:nvSpPr>
        <p:spPr>
          <a:xfrm>
            <a:off x="8232474" y="3703896"/>
            <a:ext cx="2955650" cy="1077218"/>
          </a:xfrm>
          <a:prstGeom prst="rect">
            <a:avLst/>
          </a:prstGeom>
          <a:noFill/>
        </p:spPr>
        <p:txBody>
          <a:bodyPr wrap="square" rtlCol="0">
            <a:spAutoFit/>
          </a:bodyPr>
          <a:lstStyle/>
          <a:p>
            <a:r>
              <a:rPr lang="zh-CN" altLang="en-US" sz="3200" dirty="0" smtClean="0">
                <a:solidFill>
                  <a:schemeClr val="accent4">
                    <a:lumMod val="60000"/>
                    <a:lumOff val="40000"/>
                  </a:schemeClr>
                </a:solidFill>
                <a:latin typeface="华文行楷" panose="02010800040101010101" pitchFamily="2" charset="-122"/>
                <a:ea typeface="华文行楷" panose="02010800040101010101" pitchFamily="2" charset="-122"/>
              </a:rPr>
              <a:t>早</a:t>
            </a:r>
            <a:r>
              <a:rPr lang="zh-CN" altLang="en-US" sz="3200" dirty="0">
                <a:solidFill>
                  <a:schemeClr val="accent4">
                    <a:lumMod val="60000"/>
                    <a:lumOff val="40000"/>
                  </a:schemeClr>
                </a:solidFill>
                <a:latin typeface="华文行楷" panose="02010800040101010101" pitchFamily="2" charset="-122"/>
                <a:ea typeface="华文行楷" panose="02010800040101010101" pitchFamily="2" charset="-122"/>
              </a:rPr>
              <a:t>于规</a:t>
            </a:r>
            <a:r>
              <a:rPr lang="zh-CN" altLang="en-US" sz="3200" dirty="0" smtClean="0">
                <a:solidFill>
                  <a:schemeClr val="accent4">
                    <a:lumMod val="60000"/>
                    <a:lumOff val="40000"/>
                  </a:schemeClr>
                </a:solidFill>
                <a:latin typeface="华文行楷" panose="02010800040101010101" pitchFamily="2" charset="-122"/>
                <a:ea typeface="华文行楷" panose="02010800040101010101" pitchFamily="2" charset="-122"/>
              </a:rPr>
              <a:t>下抽中</a:t>
            </a:r>
            <a:endParaRPr lang="en-US" altLang="zh-CN" sz="3200" dirty="0" smtClean="0">
              <a:solidFill>
                <a:schemeClr val="accent4">
                  <a:lumMod val="60000"/>
                  <a:lumOff val="40000"/>
                </a:schemeClr>
              </a:solidFill>
              <a:latin typeface="华文行楷" panose="02010800040101010101" pitchFamily="2" charset="-122"/>
              <a:ea typeface="华文行楷" panose="02010800040101010101" pitchFamily="2" charset="-122"/>
            </a:endParaRPr>
          </a:p>
          <a:p>
            <a:r>
              <a:rPr lang="zh-CN" altLang="en-US" sz="3200" dirty="0" smtClean="0">
                <a:solidFill>
                  <a:schemeClr val="accent4">
                    <a:lumMod val="60000"/>
                    <a:lumOff val="40000"/>
                  </a:schemeClr>
                </a:solidFill>
                <a:latin typeface="华文行楷" panose="02010800040101010101" pitchFamily="2" charset="-122"/>
                <a:ea typeface="华文行楷" panose="02010800040101010101" pitchFamily="2" charset="-122"/>
              </a:rPr>
              <a:t>样本调查</a:t>
            </a:r>
            <a:r>
              <a:rPr lang="zh-CN" altLang="en-US" sz="3200" dirty="0">
                <a:solidFill>
                  <a:schemeClr val="accent4">
                    <a:lumMod val="60000"/>
                    <a:lumOff val="40000"/>
                  </a:schemeClr>
                </a:solidFill>
                <a:latin typeface="华文行楷" panose="02010800040101010101" pitchFamily="2" charset="-122"/>
                <a:ea typeface="华文行楷" panose="02010800040101010101" pitchFamily="2" charset="-122"/>
              </a:rPr>
              <a:t>单位</a:t>
            </a:r>
            <a:endParaRPr lang="zh-CN" altLang="en-US" sz="3200" dirty="0">
              <a:solidFill>
                <a:schemeClr val="accent4">
                  <a:lumMod val="60000"/>
                  <a:lumOff val="40000"/>
                </a:schemeClr>
              </a:solidFill>
              <a:latin typeface="华文行楷" panose="02010800040101010101" pitchFamily="2" charset="-122"/>
              <a:ea typeface="华文行楷" panose="02010800040101010101" pitchFamily="2" charset="-122"/>
            </a:endParaRPr>
          </a:p>
        </p:txBody>
      </p:sp>
      <p:cxnSp>
        <p:nvCxnSpPr>
          <p:cNvPr id="6" name="直接箭头连接符 5"/>
          <p:cNvCxnSpPr/>
          <p:nvPr/>
        </p:nvCxnSpPr>
        <p:spPr>
          <a:xfrm>
            <a:off x="7525321" y="3527624"/>
            <a:ext cx="467360" cy="2616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true">
            <a:off x="7454201" y="4649652"/>
            <a:ext cx="467360" cy="3140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642517" y="42013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en-US" altLang="zh-CN" sz="4000" b="1" dirty="0">
                <a:solidFill>
                  <a:srgbClr val="FFFFFF"/>
                </a:solidFill>
                <a:latin typeface="微软雅黑" panose="020B0503020204020204" pitchFamily="34" charset="-122"/>
                <a:ea typeface="微软雅黑" panose="020B0503020204020204" pitchFamily="34" charset="-122"/>
              </a:rPr>
              <a:t>102-1</a:t>
            </a:r>
            <a:r>
              <a:rPr lang="zh-CN" altLang="en-US" sz="4000" b="1" dirty="0">
                <a:solidFill>
                  <a:srgbClr val="FFFFFF"/>
                </a:solidFill>
                <a:latin typeface="微软雅黑" panose="020B0503020204020204" pitchFamily="34" charset="-122"/>
                <a:ea typeface="微软雅黑" panose="020B0503020204020204" pitchFamily="34" charset="-122"/>
              </a:rPr>
              <a:t>表</a:t>
            </a:r>
            <a:endParaRPr lang="zh-CN" altLang="en-US" sz="4000" b="1" dirty="0">
              <a:solidFill>
                <a:srgbClr val="FFFFFF"/>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pic>
        <p:nvPicPr>
          <p:cNvPr id="2" name="图片 1"/>
          <p:cNvPicPr>
            <a:picLocks noChangeAspect="true"/>
          </p:cNvPicPr>
          <p:nvPr/>
        </p:nvPicPr>
        <p:blipFill>
          <a:blip r:embed="rId1"/>
          <a:stretch>
            <a:fillRect/>
          </a:stretch>
        </p:blipFill>
        <p:spPr>
          <a:xfrm>
            <a:off x="4003652" y="125987"/>
            <a:ext cx="8025788" cy="6660893"/>
          </a:xfrm>
          <a:prstGeom prst="rect">
            <a:avLst/>
          </a:prstGeom>
        </p:spPr>
      </p:pic>
      <p:sp>
        <p:nvSpPr>
          <p:cNvPr id="5" name="矩形 4"/>
          <p:cNvSpPr/>
          <p:nvPr/>
        </p:nvSpPr>
        <p:spPr>
          <a:xfrm>
            <a:off x="7929245" y="2200275"/>
            <a:ext cx="2384425" cy="1449705"/>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4203065" y="3900170"/>
            <a:ext cx="2384425" cy="1449705"/>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7929245" y="5052695"/>
            <a:ext cx="2384425" cy="1449705"/>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642517" y="42013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en-US" altLang="zh-CN" sz="4000" b="1" dirty="0">
                <a:solidFill>
                  <a:srgbClr val="FFFFFF"/>
                </a:solidFill>
                <a:latin typeface="微软雅黑" panose="020B0503020204020204" pitchFamily="34" charset="-122"/>
                <a:ea typeface="微软雅黑" panose="020B0503020204020204" pitchFamily="34" charset="-122"/>
              </a:rPr>
              <a:t>I102-2</a:t>
            </a:r>
            <a:r>
              <a:rPr lang="zh-CN" altLang="en-US" sz="4000" b="1" dirty="0">
                <a:solidFill>
                  <a:srgbClr val="FFFFFF"/>
                </a:solidFill>
                <a:latin typeface="微软雅黑" panose="020B0503020204020204" pitchFamily="34" charset="-122"/>
                <a:ea typeface="微软雅黑" panose="020B0503020204020204" pitchFamily="34" charset="-122"/>
              </a:rPr>
              <a:t>表</a:t>
            </a:r>
            <a:endParaRPr lang="zh-CN" altLang="en-US" sz="4000" b="1" dirty="0">
              <a:solidFill>
                <a:srgbClr val="FFFFFF"/>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pic>
        <p:nvPicPr>
          <p:cNvPr id="3" name="图片 2"/>
          <p:cNvPicPr>
            <a:picLocks noChangeAspect="true"/>
          </p:cNvPicPr>
          <p:nvPr/>
        </p:nvPicPr>
        <p:blipFill rotWithShape="true">
          <a:blip r:embed="rId1"/>
          <a:srcRect l="374" t="795" b="1333"/>
          <a:stretch>
            <a:fillRect/>
          </a:stretch>
        </p:blipFill>
        <p:spPr>
          <a:xfrm>
            <a:off x="3962400" y="60960"/>
            <a:ext cx="8107680" cy="6715760"/>
          </a:xfrm>
          <a:prstGeom prst="rect">
            <a:avLst/>
          </a:prstGeom>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097530" y="0"/>
            <a:ext cx="9112250" cy="6858000"/>
          </a:xfrm>
          <a:prstGeom prst="rect">
            <a:avLst/>
          </a:prstGeom>
          <a:solidFill>
            <a:srgbClr val="2183AB">
              <a:alpha val="9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e7d195523061f1c0" hidden="true"/>
          <p:cNvSpPr txBox="true"/>
          <p:nvPr/>
        </p:nvSpPr>
        <p:spPr>
          <a:xfrm>
            <a:off x="-355600" y="1803374"/>
            <a:ext cx="293927" cy="1015988"/>
          </a:xfrm>
          <a:prstGeom prst="rect">
            <a:avLst/>
          </a:prstGeom>
          <a:noFill/>
        </p:spPr>
        <p:txBody>
          <a:bodyPr vert="wordArtVert">
            <a:spAutoFit/>
          </a:bodyPr>
          <a:lstStyle/>
          <a:p>
            <a:pPr marR="0" defTabSz="914400" rtl="0" fontAlgn="auto">
              <a:spcBef>
                <a:spcPts val="0"/>
              </a:spcBef>
              <a:spcAft>
                <a:spcPts val="0"/>
              </a:spcAft>
              <a:buClrTx/>
              <a:buSzTx/>
              <a:buFontTx/>
              <a:buNone/>
              <a:defRPr/>
            </a:pPr>
            <a:r>
              <a:rPr kumimoji="0" lang="en-US" altLang="zh-CN" sz="100" kern="1200" cap="none" spc="0" normalizeH="0" baseline="0" noProof="0">
                <a:solidFill>
                  <a:schemeClr val="tx1"/>
                </a:solidFill>
                <a:latin typeface="+mn-lt"/>
                <a:ea typeface="+mn-ea"/>
                <a:cs typeface="+mn-cs"/>
              </a:rPr>
              <a:t>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a:t>
            </a:r>
            <a:endParaRPr kumimoji="0" lang="zh-CN" altLang="en-US" sz="100" kern="1200" cap="none" spc="0" normalizeH="0" baseline="0" noProof="0">
              <a:solidFill>
                <a:schemeClr val="tx1"/>
              </a:solidFill>
              <a:latin typeface="+mn-lt"/>
              <a:ea typeface="+mn-ea"/>
              <a:cs typeface="+mn-cs"/>
            </a:endParaRPr>
          </a:p>
        </p:txBody>
      </p:sp>
      <p:sp>
        <p:nvSpPr>
          <p:cNvPr id="45" name="文本框 20"/>
          <p:cNvSpPr txBox="true">
            <a:spLocks noChangeArrowheads="true"/>
          </p:cNvSpPr>
          <p:nvPr/>
        </p:nvSpPr>
        <p:spPr bwMode="auto">
          <a:xfrm>
            <a:off x="5251196" y="1529371"/>
            <a:ext cx="619764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80604020202020204" pitchFamily="34" charset="0"/>
              <a:buChar char="•"/>
              <a:defRPr sz="2800">
                <a:solidFill>
                  <a:schemeClr val="tx1"/>
                </a:solidFill>
                <a:latin typeface="Calibri" panose="020F0502020204030204" charset="0"/>
                <a:ea typeface="宋体" pitchFamily="2" charset="-122"/>
              </a:defRPr>
            </a:lvl1pPr>
            <a:lvl2pPr marL="742950" indent="-285750">
              <a:lnSpc>
                <a:spcPct val="90000"/>
              </a:lnSpc>
              <a:spcBef>
                <a:spcPts val="500"/>
              </a:spcBef>
              <a:buFont typeface="Arial" panose="02080604020202020204" pitchFamily="34" charset="0"/>
              <a:buChar char="•"/>
              <a:defRPr sz="2400">
                <a:solidFill>
                  <a:schemeClr val="tx1"/>
                </a:solidFill>
                <a:latin typeface="Calibri" panose="020F0502020204030204" charset="0"/>
                <a:ea typeface="宋体" pitchFamily="2" charset="-122"/>
              </a:defRPr>
            </a:lvl2pPr>
            <a:lvl3pPr marL="1143000" indent="-228600">
              <a:lnSpc>
                <a:spcPct val="90000"/>
              </a:lnSpc>
              <a:spcBef>
                <a:spcPts val="500"/>
              </a:spcBef>
              <a:buFont typeface="Arial" panose="02080604020202020204" pitchFamily="34" charset="0"/>
              <a:buChar char="•"/>
              <a:defRPr sz="2000">
                <a:solidFill>
                  <a:schemeClr val="tx1"/>
                </a:solidFill>
                <a:latin typeface="Calibri" panose="020F0502020204030204" charset="0"/>
                <a:ea typeface="宋体" pitchFamily="2" charset="-122"/>
              </a:defRPr>
            </a:lvl3pPr>
            <a:lvl4pPr marL="16002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4pPr>
            <a:lvl5pPr marL="20574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5pPr>
            <a:lvl6pPr marL="25146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6pPr>
            <a:lvl7pPr marL="29718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7pPr>
            <a:lvl8pPr marL="34290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8pPr>
            <a:lvl9pPr marL="38862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9pPr>
          </a:lstStyle>
          <a:p>
            <a:pPr>
              <a:lnSpc>
                <a:spcPct val="100000"/>
              </a:lnSpc>
              <a:spcBef>
                <a:spcPct val="0"/>
              </a:spcBef>
              <a:buNone/>
            </a:pPr>
            <a:r>
              <a:rPr lang="en-US" altLang="zh-CN" sz="3200" b="1" dirty="0" smtClean="0">
                <a:solidFill>
                  <a:srgbClr val="FFFFFF"/>
                </a:solidFill>
                <a:latin typeface="微软雅黑" panose="020B0503020204020204" pitchFamily="34" charset="-122"/>
                <a:ea typeface="微软雅黑" panose="020B0503020204020204" pitchFamily="34" charset="-122"/>
                <a:cs typeface="+mn-ea"/>
              </a:rPr>
              <a:t>第一部分</a:t>
            </a:r>
            <a:r>
              <a:rPr lang="zh-CN" altLang="en-US" sz="3200" dirty="0" smtClean="0">
                <a:solidFill>
                  <a:srgbClr val="FFFFFF"/>
                </a:solidFill>
                <a:latin typeface="微软雅黑" panose="020B0503020204020204" pitchFamily="34" charset="-122"/>
                <a:ea typeface="微软雅黑" panose="020B0503020204020204" pitchFamily="34" charset="-122"/>
              </a:rPr>
              <a:t>  </a:t>
            </a:r>
            <a:r>
              <a:rPr lang="en-US" altLang="zh-CN" sz="3200" dirty="0" smtClean="0">
                <a:solidFill>
                  <a:srgbClr val="FFFFFF"/>
                </a:solidFill>
                <a:latin typeface="微软雅黑" panose="020B0503020204020204" pitchFamily="34" charset="-122"/>
                <a:ea typeface="微软雅黑" panose="020B0503020204020204" pitchFamily="34" charset="-122"/>
              </a:rPr>
              <a:t> </a:t>
            </a:r>
            <a:r>
              <a:rPr lang="en-US" altLang="zh-CN" sz="3200" b="1" dirty="0" smtClean="0">
                <a:solidFill>
                  <a:srgbClr val="FFFFFF"/>
                </a:solidFill>
                <a:latin typeface="微软雅黑" panose="020B0503020204020204" pitchFamily="34" charset="-122"/>
                <a:ea typeface="微软雅黑" panose="020B0503020204020204" pitchFamily="34" charset="-122"/>
                <a:cs typeface="+mn-ea"/>
              </a:rPr>
              <a:t>制度修订背景</a:t>
            </a:r>
            <a:endParaRPr lang="en-US" altLang="zh-CN" sz="3200" b="1" dirty="0" smtClean="0">
              <a:solidFill>
                <a:srgbClr val="FFFFFF"/>
              </a:solidFill>
              <a:latin typeface="微软雅黑" panose="020B0503020204020204" pitchFamily="34" charset="-122"/>
              <a:ea typeface="微软雅黑" panose="020B0503020204020204" pitchFamily="34" charset="-122"/>
              <a:cs typeface="+mn-ea"/>
            </a:endParaRPr>
          </a:p>
        </p:txBody>
      </p:sp>
      <p:sp>
        <p:nvSpPr>
          <p:cNvPr id="48" name="文本框 73"/>
          <p:cNvSpPr txBox="true">
            <a:spLocks noChangeArrowheads="true"/>
          </p:cNvSpPr>
          <p:nvPr/>
        </p:nvSpPr>
        <p:spPr bwMode="auto">
          <a:xfrm>
            <a:off x="5270111" y="2448710"/>
            <a:ext cx="5927797" cy="583565"/>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80604020202020204" pitchFamily="34" charset="0"/>
              <a:buChar char="•"/>
              <a:defRPr sz="2800">
                <a:solidFill>
                  <a:schemeClr val="tx1"/>
                </a:solidFill>
                <a:latin typeface="Calibri" panose="020F0502020204030204" charset="0"/>
                <a:ea typeface="宋体" pitchFamily="2" charset="-122"/>
              </a:defRPr>
            </a:lvl1pPr>
            <a:lvl2pPr marL="742950" indent="-285750">
              <a:lnSpc>
                <a:spcPct val="90000"/>
              </a:lnSpc>
              <a:spcBef>
                <a:spcPts val="500"/>
              </a:spcBef>
              <a:buFont typeface="Arial" panose="02080604020202020204" pitchFamily="34" charset="0"/>
              <a:buChar char="•"/>
              <a:defRPr sz="2400">
                <a:solidFill>
                  <a:schemeClr val="tx1"/>
                </a:solidFill>
                <a:latin typeface="Calibri" panose="020F0502020204030204" charset="0"/>
                <a:ea typeface="宋体" pitchFamily="2" charset="-122"/>
              </a:defRPr>
            </a:lvl2pPr>
            <a:lvl3pPr marL="1143000" indent="-228600">
              <a:lnSpc>
                <a:spcPct val="90000"/>
              </a:lnSpc>
              <a:spcBef>
                <a:spcPts val="500"/>
              </a:spcBef>
              <a:buFont typeface="Arial" panose="02080604020202020204" pitchFamily="34" charset="0"/>
              <a:buChar char="•"/>
              <a:defRPr sz="2000">
                <a:solidFill>
                  <a:schemeClr val="tx1"/>
                </a:solidFill>
                <a:latin typeface="Calibri" panose="020F0502020204030204" charset="0"/>
                <a:ea typeface="宋体" pitchFamily="2" charset="-122"/>
              </a:defRPr>
            </a:lvl3pPr>
            <a:lvl4pPr marL="16002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4pPr>
            <a:lvl5pPr marL="20574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5pPr>
            <a:lvl6pPr marL="25146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6pPr>
            <a:lvl7pPr marL="29718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7pPr>
            <a:lvl8pPr marL="34290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8pPr>
            <a:lvl9pPr marL="38862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9pPr>
          </a:lstStyle>
          <a:p>
            <a:pPr lvl="0" algn="l">
              <a:lnSpc>
                <a:spcPct val="100000"/>
              </a:lnSpc>
              <a:buClrTx/>
              <a:buSzTx/>
              <a:buNone/>
            </a:pPr>
            <a:r>
              <a:rPr lang="en-US" altLang="zh-CN" sz="3200" b="1" dirty="0" smtClean="0">
                <a:solidFill>
                  <a:srgbClr val="FFFFFF"/>
                </a:solidFill>
                <a:latin typeface="微软雅黑" panose="020B0503020204020204" pitchFamily="34" charset="-122"/>
                <a:ea typeface="微软雅黑" panose="020B0503020204020204" pitchFamily="34" charset="-122"/>
                <a:cs typeface="+mn-ea"/>
                <a:sym typeface="+mn-ea"/>
              </a:rPr>
              <a:t>第二部分   </a:t>
            </a:r>
            <a:r>
              <a:rPr lang="zh-CN" altLang="en-US" sz="3200" b="1" dirty="0" smtClean="0">
                <a:solidFill>
                  <a:srgbClr val="FFFFFF"/>
                </a:solidFill>
                <a:latin typeface="微软雅黑" panose="020B0503020204020204" pitchFamily="34" charset="-122"/>
                <a:ea typeface="微软雅黑" panose="020B0503020204020204" pitchFamily="34" charset="-122"/>
                <a:cs typeface="+mn-ea"/>
                <a:sym typeface="+mn-ea"/>
              </a:rPr>
              <a:t>主要修订内容</a:t>
            </a:r>
            <a:endParaRPr lang="zh-CN" altLang="en-US" sz="3200" b="1" dirty="0" smtClean="0">
              <a:solidFill>
                <a:srgbClr val="FFFFFF"/>
              </a:solidFill>
              <a:latin typeface="微软雅黑" panose="020B0503020204020204" pitchFamily="34" charset="-122"/>
              <a:ea typeface="微软雅黑" panose="020B0503020204020204" pitchFamily="34" charset="-122"/>
              <a:cs typeface="+mn-ea"/>
              <a:sym typeface="+mn-ea"/>
            </a:endParaRPr>
          </a:p>
        </p:txBody>
      </p:sp>
      <p:sp>
        <p:nvSpPr>
          <p:cNvPr id="51" name="文本框 81"/>
          <p:cNvSpPr txBox="true">
            <a:spLocks noChangeArrowheads="true"/>
          </p:cNvSpPr>
          <p:nvPr/>
        </p:nvSpPr>
        <p:spPr bwMode="auto">
          <a:xfrm>
            <a:off x="5251196" y="3457933"/>
            <a:ext cx="5902960" cy="583565"/>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80604020202020204" pitchFamily="34" charset="0"/>
              <a:buChar char="•"/>
              <a:defRPr sz="2800">
                <a:solidFill>
                  <a:schemeClr val="tx1"/>
                </a:solidFill>
                <a:latin typeface="Calibri" panose="020F0502020204030204" charset="0"/>
                <a:ea typeface="宋体" pitchFamily="2" charset="-122"/>
              </a:defRPr>
            </a:lvl1pPr>
            <a:lvl2pPr marL="742950" indent="-285750">
              <a:lnSpc>
                <a:spcPct val="90000"/>
              </a:lnSpc>
              <a:spcBef>
                <a:spcPts val="500"/>
              </a:spcBef>
              <a:buFont typeface="Arial" panose="02080604020202020204" pitchFamily="34" charset="0"/>
              <a:buChar char="•"/>
              <a:defRPr sz="2400">
                <a:solidFill>
                  <a:schemeClr val="tx1"/>
                </a:solidFill>
                <a:latin typeface="Calibri" panose="020F0502020204030204" charset="0"/>
                <a:ea typeface="宋体" pitchFamily="2" charset="-122"/>
              </a:defRPr>
            </a:lvl2pPr>
            <a:lvl3pPr marL="1143000" indent="-228600">
              <a:lnSpc>
                <a:spcPct val="90000"/>
              </a:lnSpc>
              <a:spcBef>
                <a:spcPts val="500"/>
              </a:spcBef>
              <a:buFont typeface="Arial" panose="02080604020202020204" pitchFamily="34" charset="0"/>
              <a:buChar char="•"/>
              <a:defRPr sz="2000">
                <a:solidFill>
                  <a:schemeClr val="tx1"/>
                </a:solidFill>
                <a:latin typeface="Calibri" panose="020F0502020204030204" charset="0"/>
                <a:ea typeface="宋体" pitchFamily="2" charset="-122"/>
              </a:defRPr>
            </a:lvl3pPr>
            <a:lvl4pPr marL="16002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4pPr>
            <a:lvl5pPr marL="20574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5pPr>
            <a:lvl6pPr marL="25146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6pPr>
            <a:lvl7pPr marL="29718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7pPr>
            <a:lvl8pPr marL="34290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8pPr>
            <a:lvl9pPr marL="38862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9pPr>
          </a:lstStyle>
          <a:p>
            <a:pPr lvl="0" algn="l">
              <a:lnSpc>
                <a:spcPct val="100000"/>
              </a:lnSpc>
              <a:buClrTx/>
              <a:buSzTx/>
              <a:buNone/>
            </a:pPr>
            <a:r>
              <a:rPr lang="en-US" altLang="zh-CN" sz="3200" b="1" dirty="0" smtClean="0">
                <a:solidFill>
                  <a:srgbClr val="FFFFFF"/>
                </a:solidFill>
                <a:latin typeface="微软雅黑" panose="020B0503020204020204" pitchFamily="34" charset="-122"/>
                <a:ea typeface="微软雅黑" panose="020B0503020204020204" pitchFamily="34" charset="-122"/>
                <a:cs typeface="+mn-ea"/>
                <a:sym typeface="+mn-ea"/>
              </a:rPr>
              <a:t>第三部分   </a:t>
            </a:r>
            <a:r>
              <a:rPr lang="zh-CN" altLang="en-US" sz="3200" b="1" dirty="0" smtClean="0">
                <a:solidFill>
                  <a:srgbClr val="FFFFFF"/>
                </a:solidFill>
                <a:latin typeface="微软雅黑" panose="020B0503020204020204" pitchFamily="34" charset="-122"/>
                <a:ea typeface="微软雅黑" panose="020B0503020204020204" pitchFamily="34" charset="-122"/>
                <a:cs typeface="+mn-ea"/>
                <a:sym typeface="+mn-ea"/>
              </a:rPr>
              <a:t>报表时间安排</a:t>
            </a:r>
            <a:endParaRPr lang="zh-CN" altLang="en-US" sz="3200" b="1" dirty="0" smtClean="0">
              <a:solidFill>
                <a:srgbClr val="FFFFFF"/>
              </a:solidFill>
              <a:latin typeface="微软雅黑" panose="020B0503020204020204" pitchFamily="34" charset="-122"/>
              <a:ea typeface="微软雅黑" panose="020B0503020204020204" pitchFamily="34" charset="-122"/>
              <a:cs typeface="+mn-ea"/>
              <a:sym typeface="+mn-ea"/>
            </a:endParaRPr>
          </a:p>
        </p:txBody>
      </p:sp>
      <p:sp>
        <p:nvSpPr>
          <p:cNvPr id="74" name="矩形 73"/>
          <p:cNvSpPr/>
          <p:nvPr/>
        </p:nvSpPr>
        <p:spPr>
          <a:xfrm>
            <a:off x="338571" y="2066617"/>
            <a:ext cx="2495550" cy="2495550"/>
          </a:xfrm>
          <a:prstGeom prst="rect">
            <a:avLst/>
          </a:prstGeom>
          <a:solidFill>
            <a:schemeClr val="bg1"/>
          </a:solidFill>
          <a:ln w="76200" cap="rnd">
            <a:solidFill>
              <a:srgbClr val="2183AB"/>
            </a:solidFill>
            <a:miter lim="800000"/>
          </a:ln>
        </p:spPr>
        <p:txBody>
          <a:bodyPr wrap="square" rtlCol="0" anchor="ctr">
            <a:spAutoFit/>
          </a:bodyPr>
          <a:lstStyle/>
          <a:p>
            <a:pPr algn="ctr">
              <a:spcBef>
                <a:spcPct val="0"/>
              </a:spcBef>
            </a:pPr>
            <a:endParaRPr lang="zh-CN" altLang="en-US" sz="2000">
              <a:solidFill>
                <a:srgbClr val="222B33"/>
              </a:solidFill>
              <a:latin typeface="微软雅黑" panose="020B0503020204020204" pitchFamily="34" charset="-122"/>
              <a:ea typeface="微软雅黑" panose="020B0503020204020204" pitchFamily="34" charset="-122"/>
            </a:endParaRPr>
          </a:p>
        </p:txBody>
      </p:sp>
      <p:sp>
        <p:nvSpPr>
          <p:cNvPr id="75" name="文本框 20"/>
          <p:cNvSpPr txBox="true">
            <a:spLocks noChangeArrowheads="true"/>
          </p:cNvSpPr>
          <p:nvPr/>
        </p:nvSpPr>
        <p:spPr bwMode="auto">
          <a:xfrm>
            <a:off x="517142" y="2622968"/>
            <a:ext cx="213840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80604020202020204" pitchFamily="34" charset="0"/>
              <a:buChar char="•"/>
              <a:defRPr sz="2800">
                <a:solidFill>
                  <a:schemeClr val="tx1"/>
                </a:solidFill>
                <a:latin typeface="Calibri" panose="020F0502020204030204" charset="0"/>
                <a:ea typeface="宋体" pitchFamily="2" charset="-122"/>
              </a:defRPr>
            </a:lvl1pPr>
            <a:lvl2pPr marL="742950" indent="-285750">
              <a:lnSpc>
                <a:spcPct val="90000"/>
              </a:lnSpc>
              <a:spcBef>
                <a:spcPts val="500"/>
              </a:spcBef>
              <a:buFont typeface="Arial" panose="02080604020202020204" pitchFamily="34" charset="0"/>
              <a:buChar char="•"/>
              <a:defRPr sz="2400">
                <a:solidFill>
                  <a:schemeClr val="tx1"/>
                </a:solidFill>
                <a:latin typeface="Calibri" panose="020F0502020204030204" charset="0"/>
                <a:ea typeface="宋体" pitchFamily="2" charset="-122"/>
              </a:defRPr>
            </a:lvl2pPr>
            <a:lvl3pPr marL="1143000" indent="-228600">
              <a:lnSpc>
                <a:spcPct val="90000"/>
              </a:lnSpc>
              <a:spcBef>
                <a:spcPts val="500"/>
              </a:spcBef>
              <a:buFont typeface="Arial" panose="02080604020202020204" pitchFamily="34" charset="0"/>
              <a:buChar char="•"/>
              <a:defRPr sz="2000">
                <a:solidFill>
                  <a:schemeClr val="tx1"/>
                </a:solidFill>
                <a:latin typeface="Calibri" panose="020F0502020204030204" charset="0"/>
                <a:ea typeface="宋体" pitchFamily="2" charset="-122"/>
              </a:defRPr>
            </a:lvl3pPr>
            <a:lvl4pPr marL="16002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4pPr>
            <a:lvl5pPr marL="2057400" indent="-228600">
              <a:lnSpc>
                <a:spcPct val="90000"/>
              </a:lnSpc>
              <a:spcBef>
                <a:spcPts val="500"/>
              </a:spcBef>
              <a:buFont typeface="Arial" panose="02080604020202020204" pitchFamily="34" charset="0"/>
              <a:buChar char="•"/>
              <a:defRPr>
                <a:solidFill>
                  <a:schemeClr val="tx1"/>
                </a:solidFill>
                <a:latin typeface="Calibri" panose="020F0502020204030204" charset="0"/>
                <a:ea typeface="宋体" pitchFamily="2" charset="-122"/>
              </a:defRPr>
            </a:lvl5pPr>
            <a:lvl6pPr marL="25146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6pPr>
            <a:lvl7pPr marL="29718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7pPr>
            <a:lvl8pPr marL="34290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8pPr>
            <a:lvl9pPr marL="3886200" indent="-228600" eaLnBrk="0" fontAlgn="base" hangingPunct="0">
              <a:lnSpc>
                <a:spcPct val="90000"/>
              </a:lnSpc>
              <a:spcBef>
                <a:spcPts val="500"/>
              </a:spcBef>
              <a:spcAft>
                <a:spcPct val="0"/>
              </a:spcAft>
              <a:buFont typeface="Arial" panose="02080604020202020204" pitchFamily="34" charset="0"/>
              <a:buChar char="•"/>
              <a:defRPr>
                <a:solidFill>
                  <a:schemeClr val="tx1"/>
                </a:solidFill>
                <a:latin typeface="Calibri" panose="020F0502020204030204" charset="0"/>
                <a:ea typeface="宋体" pitchFamily="2" charset="-122"/>
              </a:defRPr>
            </a:lvl9pPr>
          </a:lstStyle>
          <a:p>
            <a:pPr algn="ctr">
              <a:lnSpc>
                <a:spcPct val="100000"/>
              </a:lnSpc>
              <a:spcBef>
                <a:spcPct val="0"/>
              </a:spcBef>
              <a:buNone/>
            </a:pPr>
            <a:r>
              <a:rPr lang="zh-CN" altLang="en-US" sz="7200" b="1" dirty="0">
                <a:solidFill>
                  <a:srgbClr val="2183AB"/>
                </a:solidFill>
                <a:latin typeface="微软雅黑" panose="020B0503020204020204" pitchFamily="34" charset="-122"/>
                <a:ea typeface="微软雅黑" panose="020B0503020204020204" pitchFamily="34" charset="-122"/>
              </a:rPr>
              <a:t>目录</a:t>
            </a:r>
            <a:endParaRPr lang="zh-CN" altLang="en-US" sz="7200" b="1" dirty="0">
              <a:solidFill>
                <a:srgbClr val="2183AB"/>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4171950" y="2084397"/>
            <a:ext cx="7043738"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173738" y="3093621"/>
            <a:ext cx="7041950"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true">
            <a:off x="4173738" y="4019407"/>
            <a:ext cx="7050920" cy="29805"/>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642517" y="42013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en-US" altLang="zh-CN" sz="4000" b="1" dirty="0">
                <a:solidFill>
                  <a:srgbClr val="FFFFFF"/>
                </a:solidFill>
                <a:latin typeface="微软雅黑" panose="020B0503020204020204" pitchFamily="34" charset="-122"/>
                <a:ea typeface="微软雅黑" panose="020B0503020204020204" pitchFamily="34" charset="-122"/>
              </a:rPr>
              <a:t>I102-3</a:t>
            </a:r>
            <a:r>
              <a:rPr lang="zh-CN" altLang="en-US" sz="4000" b="1" dirty="0">
                <a:solidFill>
                  <a:srgbClr val="FFFFFF"/>
                </a:solidFill>
                <a:latin typeface="微软雅黑" panose="020B0503020204020204" pitchFamily="34" charset="-122"/>
                <a:ea typeface="微软雅黑" panose="020B0503020204020204" pitchFamily="34" charset="-122"/>
              </a:rPr>
              <a:t>表</a:t>
            </a:r>
            <a:endParaRPr lang="zh-CN" altLang="en-US" sz="4000" b="1" dirty="0">
              <a:solidFill>
                <a:srgbClr val="FFFFFF"/>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pic>
        <p:nvPicPr>
          <p:cNvPr id="3" name="图片 2"/>
          <p:cNvPicPr>
            <a:picLocks noChangeAspect="true"/>
          </p:cNvPicPr>
          <p:nvPr/>
        </p:nvPicPr>
        <p:blipFill>
          <a:blip r:embed="rId1"/>
          <a:stretch>
            <a:fillRect/>
          </a:stretch>
        </p:blipFill>
        <p:spPr>
          <a:xfrm>
            <a:off x="4226560" y="38735"/>
            <a:ext cx="7853679" cy="6779895"/>
          </a:xfrm>
          <a:prstGeom prst="rect">
            <a:avLst/>
          </a:prstGeom>
        </p:spPr>
      </p:pic>
      <p:sp>
        <p:nvSpPr>
          <p:cNvPr id="2" name="矩形 1"/>
          <p:cNvSpPr/>
          <p:nvPr/>
        </p:nvSpPr>
        <p:spPr>
          <a:xfrm>
            <a:off x="4226560" y="4223385"/>
            <a:ext cx="2188210" cy="1094105"/>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6504940" y="4123055"/>
            <a:ext cx="5428615" cy="2497455"/>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76835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400" b="1" dirty="0">
                <a:solidFill>
                  <a:srgbClr val="FFFFFF"/>
                </a:solidFill>
                <a:latin typeface="微软雅黑" panose="020B0503020204020204" pitchFamily="34" charset="-122"/>
                <a:ea typeface="微软雅黑" panose="020B0503020204020204" pitchFamily="34" charset="-122"/>
              </a:rPr>
              <a:t>季报</a:t>
            </a:r>
            <a:endParaRPr lang="zh-CN" altLang="en-US" sz="4400" b="1" dirty="0">
              <a:solidFill>
                <a:srgbClr val="FFFFFF"/>
              </a:solidFill>
              <a:latin typeface="微软雅黑" panose="020B0503020204020204" pitchFamily="34" charset="-122"/>
              <a:ea typeface="微软雅黑" panose="020B0503020204020204" pitchFamily="34" charset="-122"/>
            </a:endParaRPr>
          </a:p>
        </p:txBody>
      </p:sp>
      <p:sp>
        <p:nvSpPr>
          <p:cNvPr id="2" name="文本框 1"/>
          <p:cNvSpPr txBox="true"/>
          <p:nvPr/>
        </p:nvSpPr>
        <p:spPr>
          <a:xfrm>
            <a:off x="1450471" y="1368227"/>
            <a:ext cx="9812842" cy="5354320"/>
          </a:xfrm>
          <a:prstGeom prst="rect">
            <a:avLst/>
          </a:prstGeom>
          <a:noFill/>
        </p:spPr>
        <p:txBody>
          <a:bodyPr wrap="square" rtlCol="0">
            <a:spAutoFit/>
          </a:bodyPr>
          <a:lstStyle/>
          <a:p>
            <a:pPr>
              <a:lnSpc>
                <a:spcPct val="150000"/>
              </a:lnSpc>
            </a:pPr>
            <a:r>
              <a:rPr lang="zh-CN" altLang="en-US" sz="3600" b="1" u="sng" dirty="0" smtClean="0">
                <a:solidFill>
                  <a:schemeClr val="bg1"/>
                </a:solidFill>
                <a:latin typeface="+mn-ea"/>
                <a:ea typeface="+mn-ea"/>
                <a:cs typeface="+mn-ea"/>
              </a:rPr>
              <a:t>规</a:t>
            </a:r>
            <a:r>
              <a:rPr lang="zh-CN" altLang="en-US" sz="3600" b="1" u="sng" dirty="0">
                <a:solidFill>
                  <a:schemeClr val="bg1"/>
                </a:solidFill>
                <a:latin typeface="+mn-ea"/>
                <a:ea typeface="+mn-ea"/>
                <a:cs typeface="+mn-ea"/>
              </a:rPr>
              <a:t>上</a:t>
            </a:r>
            <a:r>
              <a:rPr lang="zh-CN" sz="3600" b="1" u="sng" dirty="0">
                <a:solidFill>
                  <a:schemeClr val="bg1"/>
                </a:solidFill>
                <a:latin typeface="+mn-ea"/>
                <a:ea typeface="+mn-ea"/>
                <a:cs typeface="+mn-ea"/>
              </a:rPr>
              <a:t>规下单位统一</a:t>
            </a:r>
            <a:r>
              <a:rPr lang="zh-CN" altLang="en-US" sz="3600" b="1" u="sng" dirty="0" smtClean="0">
                <a:solidFill>
                  <a:schemeClr val="bg1"/>
                </a:solidFill>
                <a:latin typeface="+mn-ea"/>
                <a:ea typeface="+mn-ea"/>
                <a:cs typeface="+mn-ea"/>
              </a:rPr>
              <a:t>抽样</a:t>
            </a:r>
            <a:endParaRPr lang="zh-CN" altLang="en-US" sz="3600" b="1" u="sng" dirty="0">
              <a:solidFill>
                <a:schemeClr val="bg1"/>
              </a:solidFill>
              <a:latin typeface="+mn-ea"/>
              <a:ea typeface="+mn-ea"/>
              <a:cs typeface="+mn-ea"/>
            </a:endParaRPr>
          </a:p>
          <a:p>
            <a:pPr>
              <a:lnSpc>
                <a:spcPct val="150000"/>
              </a:lnSpc>
            </a:pPr>
            <a:r>
              <a:rPr lang="en-US" altLang="zh-CN" sz="3200" dirty="0" smtClean="0">
                <a:solidFill>
                  <a:schemeClr val="bg1"/>
                </a:solidFill>
                <a:latin typeface="+mn-ea"/>
                <a:ea typeface="+mn-ea"/>
                <a:cs typeface="+mn-ea"/>
                <a:sym typeface="+mn-ea"/>
              </a:rPr>
              <a:t>1.</a:t>
            </a:r>
            <a:r>
              <a:rPr lang="zh-CN" altLang="en-US" sz="3200" dirty="0" smtClean="0">
                <a:solidFill>
                  <a:schemeClr val="bg1"/>
                </a:solidFill>
                <a:latin typeface="+mn-ea"/>
                <a:ea typeface="+mn-ea"/>
                <a:cs typeface="+mn-ea"/>
                <a:sym typeface="+mn-ea"/>
              </a:rPr>
              <a:t>抽中的规上企业填报</a:t>
            </a:r>
            <a:r>
              <a:rPr lang="en-US" altLang="zh-CN" sz="3200" dirty="0" smtClean="0">
                <a:solidFill>
                  <a:schemeClr val="bg1"/>
                </a:solidFill>
                <a:latin typeface="+mn-ea"/>
                <a:ea typeface="+mn-ea"/>
                <a:cs typeface="+mn-ea"/>
                <a:sym typeface="+mn-ea"/>
              </a:rPr>
              <a:t>202-1</a:t>
            </a:r>
            <a:r>
              <a:rPr lang="zh-CN" altLang="en-US" sz="3200" dirty="0" smtClean="0">
                <a:solidFill>
                  <a:schemeClr val="bg1"/>
                </a:solidFill>
                <a:latin typeface="+mn-ea"/>
                <a:ea typeface="+mn-ea"/>
                <a:cs typeface="+mn-ea"/>
                <a:sym typeface="+mn-ea"/>
              </a:rPr>
              <a:t>表，</a:t>
            </a:r>
            <a:endParaRPr lang="en-US" altLang="zh-CN" sz="3200" dirty="0" smtClean="0">
              <a:solidFill>
                <a:schemeClr val="bg1"/>
              </a:solidFill>
              <a:latin typeface="+mn-ea"/>
              <a:ea typeface="+mn-ea"/>
              <a:cs typeface="+mn-ea"/>
              <a:sym typeface="+mn-ea"/>
            </a:endParaRPr>
          </a:p>
          <a:p>
            <a:pPr>
              <a:lnSpc>
                <a:spcPct val="150000"/>
              </a:lnSpc>
            </a:pPr>
            <a:r>
              <a:rPr lang="zh-CN" altLang="en-US" sz="3200" b="1"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a:t>
            </a:r>
            <a:r>
              <a:rPr lang="zh-CN" altLang="en-US" sz="3200" dirty="0" smtClean="0">
                <a:solidFill>
                  <a:schemeClr val="bg1"/>
                </a:solidFill>
                <a:latin typeface="+mn-ea"/>
                <a:ea typeface="+mn-ea"/>
                <a:cs typeface="+mn-ea"/>
                <a:sym typeface="+mn-ea"/>
              </a:rPr>
              <a:t>调查范围：由全部一套表单位改为抽中样本单位</a:t>
            </a:r>
            <a:endParaRPr lang="en-US" altLang="zh-CN" sz="3200" dirty="0" smtClean="0">
              <a:solidFill>
                <a:schemeClr val="bg1"/>
              </a:solidFill>
              <a:latin typeface="+mn-ea"/>
              <a:ea typeface="+mn-ea"/>
              <a:cs typeface="+mn-ea"/>
              <a:sym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开、关网时间：与全局</a:t>
            </a:r>
            <a:r>
              <a:rPr lang="zh-CN" altLang="en-US" sz="3200" u="sng" dirty="0" smtClean="0">
                <a:solidFill>
                  <a:srgbClr val="FFC000"/>
                </a:solidFill>
                <a:latin typeface="+mn-ea"/>
                <a:ea typeface="+mn-ea"/>
                <a:cs typeface="+mn-ea"/>
              </a:rPr>
              <a:t>一</a:t>
            </a:r>
            <a:r>
              <a:rPr lang="zh-CN" altLang="en-US" sz="3200" u="sng" dirty="0">
                <a:solidFill>
                  <a:srgbClr val="FFC000"/>
                </a:solidFill>
                <a:latin typeface="+mn-ea"/>
                <a:ea typeface="+mn-ea"/>
                <a:cs typeface="+mn-ea"/>
              </a:rPr>
              <a:t>套表统一时间</a:t>
            </a:r>
            <a:r>
              <a:rPr lang="zh-CN" altLang="en-US" sz="3200" u="sng" dirty="0" smtClean="0">
                <a:solidFill>
                  <a:srgbClr val="FFC000"/>
                </a:solidFill>
                <a:latin typeface="+mn-ea"/>
                <a:ea typeface="+mn-ea"/>
                <a:cs typeface="+mn-ea"/>
              </a:rPr>
              <a:t>安排一致</a:t>
            </a:r>
            <a:endParaRPr lang="zh-CN" altLang="en-US" sz="3200" u="sng" dirty="0" smtClean="0">
              <a:solidFill>
                <a:srgbClr val="FFC000"/>
              </a:solidFill>
              <a:latin typeface="+mn-ea"/>
              <a:ea typeface="+mn-ea"/>
              <a:cs typeface="+mn-ea"/>
            </a:endParaRPr>
          </a:p>
          <a:p>
            <a:pPr>
              <a:lnSpc>
                <a:spcPct val="150000"/>
              </a:lnSpc>
            </a:pPr>
            <a:r>
              <a:rPr lang="zh-CN" altLang="en-US" sz="3200" dirty="0" smtClean="0">
                <a:solidFill>
                  <a:schemeClr val="bg1"/>
                </a:solidFill>
                <a:latin typeface="+mn-ea"/>
                <a:ea typeface="+mn-ea"/>
                <a:cs typeface="+mn-ea"/>
                <a:sym typeface="+mn-ea"/>
              </a:rPr>
              <a:t>  </a:t>
            </a:r>
            <a:r>
              <a:rPr lang="en-US" altLang="zh-CN" sz="3200" dirty="0" smtClean="0">
                <a:solidFill>
                  <a:schemeClr val="bg1"/>
                </a:solidFill>
                <a:latin typeface="+mn-ea"/>
                <a:ea typeface="+mn-ea"/>
                <a:cs typeface="+mn-ea"/>
                <a:sym typeface="+mn-ea"/>
              </a:rPr>
              <a:t>※</a:t>
            </a:r>
            <a:r>
              <a:rPr lang="zh-CN" altLang="en-US" sz="3200" dirty="0" smtClean="0">
                <a:solidFill>
                  <a:schemeClr val="bg1"/>
                </a:solidFill>
                <a:latin typeface="+mn-ea"/>
                <a:ea typeface="+mn-ea"/>
                <a:cs typeface="+mn-ea"/>
                <a:sym typeface="+mn-ea"/>
              </a:rPr>
              <a:t> 市</a:t>
            </a:r>
            <a:r>
              <a:rPr lang="zh-CN" altLang="en-US" sz="3200" dirty="0">
                <a:solidFill>
                  <a:schemeClr val="bg1"/>
                </a:solidFill>
                <a:latin typeface="+mn-ea"/>
                <a:ea typeface="+mn-ea"/>
                <a:cs typeface="+mn-ea"/>
                <a:sym typeface="+mn-ea"/>
              </a:rPr>
              <a:t>验截止时间</a:t>
            </a:r>
            <a:r>
              <a:rPr lang="zh-CN" altLang="en-US" sz="3200" dirty="0" smtClean="0">
                <a:solidFill>
                  <a:schemeClr val="bg1"/>
                </a:solidFill>
                <a:latin typeface="+mn-ea"/>
                <a:ea typeface="+mn-ea"/>
                <a:cs typeface="+mn-ea"/>
                <a:sym typeface="+mn-ea"/>
              </a:rPr>
              <a:t>：每季度季后</a:t>
            </a:r>
            <a:r>
              <a:rPr lang="en-US" altLang="zh-CN" sz="3200" dirty="0" smtClean="0">
                <a:solidFill>
                  <a:schemeClr val="bg1"/>
                </a:solidFill>
                <a:latin typeface="+mn-ea"/>
                <a:ea typeface="+mn-ea"/>
                <a:cs typeface="+mn-ea"/>
                <a:sym typeface="+mn-ea"/>
              </a:rPr>
              <a:t>19</a:t>
            </a:r>
            <a:r>
              <a:rPr lang="zh-CN" altLang="en-US" sz="3200" dirty="0" smtClean="0">
                <a:solidFill>
                  <a:schemeClr val="bg1"/>
                </a:solidFill>
                <a:latin typeface="+mn-ea"/>
                <a:ea typeface="+mn-ea"/>
                <a:cs typeface="+mn-ea"/>
                <a:sym typeface="+mn-ea"/>
              </a:rPr>
              <a:t>日</a:t>
            </a:r>
            <a:r>
              <a:rPr lang="en-US" altLang="zh-CN" sz="3200" dirty="0" smtClean="0">
                <a:solidFill>
                  <a:schemeClr val="bg1"/>
                </a:solidFill>
                <a:latin typeface="+mn-ea"/>
                <a:ea typeface="+mn-ea"/>
                <a:cs typeface="+mn-ea"/>
              </a:rPr>
              <a:t> </a:t>
            </a:r>
            <a:endParaRPr lang="zh-CN" altLang="en-US" sz="3200" dirty="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省</a:t>
            </a:r>
            <a:r>
              <a:rPr lang="zh-CN" altLang="en-US" sz="3200" dirty="0">
                <a:solidFill>
                  <a:schemeClr val="bg1"/>
                </a:solidFill>
                <a:latin typeface="+mn-ea"/>
                <a:ea typeface="+mn-ea"/>
                <a:cs typeface="+mn-ea"/>
              </a:rPr>
              <a:t>验截止时间</a:t>
            </a:r>
            <a:r>
              <a:rPr lang="zh-CN" altLang="en-US" sz="3200" dirty="0" smtClean="0">
                <a:solidFill>
                  <a:schemeClr val="bg1"/>
                </a:solidFill>
                <a:latin typeface="+mn-ea"/>
                <a:ea typeface="+mn-ea"/>
                <a:cs typeface="+mn-ea"/>
              </a:rPr>
              <a:t>：每季度季后</a:t>
            </a:r>
            <a:r>
              <a:rPr lang="en-US" altLang="zh-CN" sz="3200" dirty="0" smtClean="0">
                <a:solidFill>
                  <a:schemeClr val="bg1"/>
                </a:solidFill>
                <a:latin typeface="+mn-ea"/>
                <a:ea typeface="+mn-ea"/>
                <a:cs typeface="+mn-ea"/>
              </a:rPr>
              <a:t>20</a:t>
            </a:r>
            <a:r>
              <a:rPr lang="zh-CN" altLang="en-US" sz="3200" dirty="0" smtClean="0">
                <a:solidFill>
                  <a:schemeClr val="bg1"/>
                </a:solidFill>
                <a:latin typeface="+mn-ea"/>
                <a:ea typeface="+mn-ea"/>
                <a:cs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按月填报当季数据，四季度免报</a:t>
            </a:r>
            <a:endParaRPr lang="zh-CN" altLang="en-US" sz="3200" dirty="0">
              <a:solidFill>
                <a:schemeClr val="bg1"/>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76835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400" b="1" dirty="0">
                <a:solidFill>
                  <a:srgbClr val="FFFFFF"/>
                </a:solidFill>
                <a:latin typeface="微软雅黑" panose="020B0503020204020204" pitchFamily="34" charset="-122"/>
                <a:ea typeface="微软雅黑" panose="020B0503020204020204" pitchFamily="34" charset="-122"/>
              </a:rPr>
              <a:t>季报</a:t>
            </a:r>
            <a:endParaRPr lang="zh-CN" altLang="en-US" sz="4400" b="1" dirty="0">
              <a:solidFill>
                <a:srgbClr val="FFFFFF"/>
              </a:solidFill>
              <a:latin typeface="微软雅黑" panose="020B0503020204020204" pitchFamily="34" charset="-122"/>
              <a:ea typeface="微软雅黑" panose="020B0503020204020204" pitchFamily="34" charset="-122"/>
            </a:endParaRPr>
          </a:p>
        </p:txBody>
      </p:sp>
      <p:sp>
        <p:nvSpPr>
          <p:cNvPr id="2" name="文本框 1"/>
          <p:cNvSpPr txBox="true"/>
          <p:nvPr/>
        </p:nvSpPr>
        <p:spPr>
          <a:xfrm>
            <a:off x="1783413" y="1426845"/>
            <a:ext cx="8216798" cy="5262245"/>
          </a:xfrm>
          <a:prstGeom prst="rect">
            <a:avLst/>
          </a:prstGeom>
          <a:noFill/>
        </p:spPr>
        <p:txBody>
          <a:bodyPr wrap="square" rtlCol="0">
            <a:spAutoFit/>
          </a:bodyPr>
          <a:lstStyle/>
          <a:p>
            <a:pPr>
              <a:lnSpc>
                <a:spcPct val="150000"/>
              </a:lnSpc>
            </a:pPr>
            <a:r>
              <a:rPr lang="en-US" altLang="zh-CN" sz="3200" dirty="0" smtClean="0">
                <a:solidFill>
                  <a:schemeClr val="bg1"/>
                </a:solidFill>
                <a:latin typeface="+mn-ea"/>
                <a:ea typeface="+mn-ea"/>
                <a:cs typeface="+mn-ea"/>
                <a:sym typeface="+mn-ea"/>
              </a:rPr>
              <a:t>2.</a:t>
            </a:r>
            <a:r>
              <a:rPr lang="zh-CN" altLang="en-US" sz="3200" dirty="0" smtClean="0">
                <a:solidFill>
                  <a:schemeClr val="bg1"/>
                </a:solidFill>
                <a:latin typeface="+mn-ea"/>
                <a:ea typeface="+mn-ea"/>
                <a:cs typeface="+mn-ea"/>
                <a:sym typeface="+mn-ea"/>
              </a:rPr>
              <a:t>抽中的规下单位填报</a:t>
            </a:r>
            <a:r>
              <a:rPr lang="en-US" altLang="zh-CN" sz="3200" dirty="0" smtClean="0">
                <a:solidFill>
                  <a:schemeClr val="bg1"/>
                </a:solidFill>
                <a:latin typeface="+mn-ea"/>
                <a:ea typeface="+mn-ea"/>
                <a:cs typeface="+mn-ea"/>
                <a:sym typeface="+mn-ea"/>
              </a:rPr>
              <a:t>I202-2</a:t>
            </a:r>
            <a:r>
              <a:rPr lang="zh-CN" altLang="en-US" sz="3200" dirty="0" smtClean="0">
                <a:solidFill>
                  <a:schemeClr val="bg1"/>
                </a:solidFill>
                <a:latin typeface="+mn-ea"/>
                <a:ea typeface="+mn-ea"/>
                <a:cs typeface="+mn-ea"/>
                <a:sym typeface="+mn-ea"/>
              </a:rPr>
              <a:t>表</a:t>
            </a:r>
            <a:endParaRPr lang="en-US" altLang="zh-CN" sz="3200" dirty="0" smtClean="0">
              <a:solidFill>
                <a:schemeClr val="bg1"/>
              </a:solidFill>
              <a:latin typeface="+mn-ea"/>
              <a:ea typeface="+mn-ea"/>
              <a:cs typeface="+mn-ea"/>
              <a:sym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a:t>
            </a:r>
            <a:r>
              <a:rPr lang="zh-CN" altLang="en-US" sz="3200" dirty="0" smtClean="0">
                <a:solidFill>
                  <a:schemeClr val="bg1"/>
                </a:solidFill>
                <a:latin typeface="+mn-ea"/>
                <a:ea typeface="+mn-ea"/>
                <a:cs typeface="+mn-ea"/>
                <a:sym typeface="+mn-ea"/>
              </a:rPr>
              <a:t>调查范围：抽中样本单位</a:t>
            </a:r>
            <a:endParaRPr lang="en-US" altLang="zh-CN" sz="3200" dirty="0" smtClean="0">
              <a:solidFill>
                <a:schemeClr val="bg1"/>
              </a:solidFill>
              <a:latin typeface="+mn-ea"/>
              <a:ea typeface="+mn-ea"/>
              <a:cs typeface="+mn-ea"/>
              <a:sym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开网时间：与一</a:t>
            </a:r>
            <a:r>
              <a:rPr lang="zh-CN" altLang="en-US" sz="3200" dirty="0">
                <a:solidFill>
                  <a:schemeClr val="bg1"/>
                </a:solidFill>
                <a:latin typeface="+mn-ea"/>
                <a:ea typeface="+mn-ea"/>
                <a:cs typeface="+mn-ea"/>
              </a:rPr>
              <a:t>套</a:t>
            </a:r>
            <a:r>
              <a:rPr lang="zh-CN" altLang="en-US" sz="3200" dirty="0" smtClean="0">
                <a:solidFill>
                  <a:schemeClr val="bg1"/>
                </a:solidFill>
                <a:latin typeface="+mn-ea"/>
                <a:ea typeface="+mn-ea"/>
                <a:cs typeface="+mn-ea"/>
              </a:rPr>
              <a:t>表单</a:t>
            </a:r>
            <a:r>
              <a:rPr lang="zh-CN" altLang="en-US" sz="3200" dirty="0">
                <a:solidFill>
                  <a:schemeClr val="bg1"/>
                </a:solidFill>
                <a:latin typeface="+mn-ea"/>
                <a:ea typeface="+mn-ea"/>
                <a:cs typeface="+mn-ea"/>
              </a:rPr>
              <a:t>位</a:t>
            </a:r>
            <a:r>
              <a:rPr lang="zh-CN" altLang="en-US" sz="3200" dirty="0" smtClean="0">
                <a:solidFill>
                  <a:schemeClr val="bg1"/>
                </a:solidFill>
                <a:latin typeface="+mn-ea"/>
                <a:ea typeface="+mn-ea"/>
                <a:cs typeface="+mn-ea"/>
              </a:rPr>
              <a:t>一致</a:t>
            </a:r>
            <a:r>
              <a:rPr lang="en-US" altLang="zh-CN" sz="3200" dirty="0" smtClean="0">
                <a:solidFill>
                  <a:schemeClr val="bg1"/>
                </a:solidFill>
                <a:latin typeface="+mn-ea"/>
                <a:ea typeface="+mn-ea"/>
                <a:cs typeface="+mn-ea"/>
              </a:rPr>
              <a:t> </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关网</a:t>
            </a:r>
            <a:r>
              <a:rPr lang="zh-CN" altLang="en-US" sz="3200" dirty="0">
                <a:solidFill>
                  <a:schemeClr val="bg1"/>
                </a:solidFill>
                <a:latin typeface="+mn-ea"/>
                <a:ea typeface="+mn-ea"/>
                <a:cs typeface="+mn-ea"/>
              </a:rPr>
              <a:t>时间</a:t>
            </a:r>
            <a:r>
              <a:rPr lang="zh-CN" altLang="en-US" sz="3200" dirty="0" smtClean="0">
                <a:solidFill>
                  <a:schemeClr val="bg1"/>
                </a:solidFill>
                <a:latin typeface="+mn-ea"/>
                <a:ea typeface="+mn-ea"/>
                <a:cs typeface="+mn-ea"/>
              </a:rPr>
              <a:t>：每季度季后</a:t>
            </a:r>
            <a:r>
              <a:rPr lang="en-US" altLang="zh-CN" sz="3200" dirty="0" smtClean="0">
                <a:solidFill>
                  <a:schemeClr val="bg1"/>
                </a:solidFill>
                <a:latin typeface="+mn-ea"/>
                <a:ea typeface="+mn-ea"/>
                <a:cs typeface="+mn-ea"/>
              </a:rPr>
              <a:t>15</a:t>
            </a:r>
            <a:r>
              <a:rPr lang="zh-CN" altLang="en-US" sz="3200" dirty="0" smtClean="0">
                <a:solidFill>
                  <a:schemeClr val="bg1"/>
                </a:solidFill>
                <a:latin typeface="+mn-ea"/>
                <a:ea typeface="+mn-ea"/>
                <a:cs typeface="+mn-ea"/>
              </a:rPr>
              <a:t>日</a:t>
            </a:r>
            <a:endParaRPr lang="zh-CN" altLang="en-US"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sym typeface="+mn-ea"/>
              </a:rPr>
              <a:t>  </a:t>
            </a:r>
            <a:r>
              <a:rPr lang="en-US" altLang="zh-CN" sz="3200" dirty="0" smtClean="0">
                <a:solidFill>
                  <a:schemeClr val="bg1"/>
                </a:solidFill>
                <a:latin typeface="+mn-ea"/>
                <a:ea typeface="+mn-ea"/>
                <a:cs typeface="+mn-ea"/>
                <a:sym typeface="+mn-ea"/>
              </a:rPr>
              <a:t>※</a:t>
            </a:r>
            <a:r>
              <a:rPr lang="zh-CN" altLang="en-US" sz="3200" dirty="0" smtClean="0">
                <a:solidFill>
                  <a:schemeClr val="bg1"/>
                </a:solidFill>
                <a:latin typeface="+mn-ea"/>
                <a:ea typeface="+mn-ea"/>
                <a:cs typeface="+mn-ea"/>
                <a:sym typeface="+mn-ea"/>
              </a:rPr>
              <a:t> 市</a:t>
            </a:r>
            <a:r>
              <a:rPr lang="zh-CN" altLang="en-US" sz="3200" dirty="0">
                <a:solidFill>
                  <a:schemeClr val="bg1"/>
                </a:solidFill>
                <a:latin typeface="+mn-ea"/>
                <a:ea typeface="+mn-ea"/>
                <a:cs typeface="+mn-ea"/>
                <a:sym typeface="+mn-ea"/>
              </a:rPr>
              <a:t>验截止时间</a:t>
            </a:r>
            <a:r>
              <a:rPr lang="zh-CN" altLang="en-US" sz="3200" dirty="0" smtClean="0">
                <a:solidFill>
                  <a:schemeClr val="bg1"/>
                </a:solidFill>
                <a:latin typeface="+mn-ea"/>
                <a:ea typeface="+mn-ea"/>
                <a:cs typeface="+mn-ea"/>
                <a:sym typeface="+mn-ea"/>
              </a:rPr>
              <a:t>：每季度季后</a:t>
            </a:r>
            <a:r>
              <a:rPr lang="en-US" altLang="zh-CN" sz="3200" dirty="0" smtClean="0">
                <a:solidFill>
                  <a:schemeClr val="bg1"/>
                </a:solidFill>
                <a:latin typeface="+mn-ea"/>
                <a:ea typeface="+mn-ea"/>
                <a:cs typeface="+mn-ea"/>
                <a:sym typeface="+mn-ea"/>
              </a:rPr>
              <a:t>19</a:t>
            </a:r>
            <a:r>
              <a:rPr lang="zh-CN" altLang="en-US" sz="3200" dirty="0" smtClean="0">
                <a:solidFill>
                  <a:schemeClr val="bg1"/>
                </a:solidFill>
                <a:latin typeface="+mn-ea"/>
                <a:ea typeface="+mn-ea"/>
                <a:cs typeface="+mn-ea"/>
                <a:sym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省</a:t>
            </a:r>
            <a:r>
              <a:rPr lang="zh-CN" altLang="en-US" sz="3200" dirty="0">
                <a:solidFill>
                  <a:schemeClr val="bg1"/>
                </a:solidFill>
                <a:latin typeface="+mn-ea"/>
                <a:ea typeface="+mn-ea"/>
                <a:cs typeface="+mn-ea"/>
              </a:rPr>
              <a:t>验截止时间</a:t>
            </a:r>
            <a:r>
              <a:rPr lang="zh-CN" altLang="en-US" sz="3200" dirty="0" smtClean="0">
                <a:solidFill>
                  <a:schemeClr val="bg1"/>
                </a:solidFill>
                <a:latin typeface="+mn-ea"/>
                <a:ea typeface="+mn-ea"/>
                <a:cs typeface="+mn-ea"/>
              </a:rPr>
              <a:t>：每季度季后</a:t>
            </a:r>
            <a:r>
              <a:rPr lang="en-US" altLang="zh-CN" sz="3200" dirty="0" smtClean="0">
                <a:solidFill>
                  <a:schemeClr val="bg1"/>
                </a:solidFill>
                <a:latin typeface="+mn-ea"/>
                <a:ea typeface="+mn-ea"/>
                <a:cs typeface="+mn-ea"/>
              </a:rPr>
              <a:t>20</a:t>
            </a:r>
            <a:r>
              <a:rPr lang="zh-CN" altLang="en-US" sz="3200" dirty="0" smtClean="0">
                <a:solidFill>
                  <a:schemeClr val="bg1"/>
                </a:solidFill>
                <a:latin typeface="+mn-ea"/>
                <a:ea typeface="+mn-ea"/>
                <a:cs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按月填报当季数据</a:t>
            </a:r>
            <a:r>
              <a:rPr lang="zh-CN" altLang="en-US" sz="3200" dirty="0">
                <a:solidFill>
                  <a:schemeClr val="bg1"/>
                </a:solidFill>
                <a:latin typeface="+mn-ea"/>
                <a:ea typeface="+mn-ea"/>
                <a:cs typeface="+mn-ea"/>
              </a:rPr>
              <a:t>，四季度免</a:t>
            </a:r>
            <a:r>
              <a:rPr lang="zh-CN" altLang="en-US" sz="3200" dirty="0" smtClean="0">
                <a:solidFill>
                  <a:schemeClr val="bg1"/>
                </a:solidFill>
                <a:latin typeface="+mn-ea"/>
                <a:ea typeface="+mn-ea"/>
                <a:cs typeface="+mn-ea"/>
              </a:rPr>
              <a:t>报</a:t>
            </a:r>
            <a:endParaRPr lang="zh-CN" altLang="en-US" sz="3200" dirty="0">
              <a:solidFill>
                <a:schemeClr val="bg1"/>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76835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400" b="1" dirty="0">
                <a:solidFill>
                  <a:srgbClr val="FFFFFF"/>
                </a:solidFill>
                <a:latin typeface="微软雅黑" panose="020B0503020204020204" pitchFamily="34" charset="-122"/>
                <a:ea typeface="微软雅黑" panose="020B0503020204020204" pitchFamily="34" charset="-122"/>
              </a:rPr>
              <a:t>季报</a:t>
            </a:r>
            <a:endParaRPr lang="zh-CN" altLang="en-US" sz="4400" b="1" dirty="0">
              <a:solidFill>
                <a:srgbClr val="FFFFFF"/>
              </a:solidFill>
              <a:latin typeface="微软雅黑" panose="020B0503020204020204" pitchFamily="34" charset="-122"/>
              <a:ea typeface="微软雅黑" panose="020B0503020204020204" pitchFamily="34" charset="-122"/>
            </a:endParaRPr>
          </a:p>
        </p:txBody>
      </p:sp>
      <p:sp>
        <p:nvSpPr>
          <p:cNvPr id="2" name="文本框 1"/>
          <p:cNvSpPr txBox="true"/>
          <p:nvPr/>
        </p:nvSpPr>
        <p:spPr>
          <a:xfrm>
            <a:off x="1135020" y="1426845"/>
            <a:ext cx="9812842" cy="5262245"/>
          </a:xfrm>
          <a:prstGeom prst="rect">
            <a:avLst/>
          </a:prstGeom>
          <a:noFill/>
        </p:spPr>
        <p:txBody>
          <a:bodyPr wrap="square" rtlCol="0">
            <a:spAutoFit/>
          </a:bodyPr>
          <a:lstStyle/>
          <a:p>
            <a:pPr>
              <a:lnSpc>
                <a:spcPct val="150000"/>
              </a:lnSpc>
            </a:pPr>
            <a:r>
              <a:rPr lang="en-US" altLang="zh-CN" sz="3200" dirty="0" smtClean="0">
                <a:solidFill>
                  <a:schemeClr val="bg1"/>
                </a:solidFill>
                <a:latin typeface="+mn-ea"/>
                <a:ea typeface="+mn-ea"/>
                <a:cs typeface="+mn-ea"/>
                <a:sym typeface="+mn-ea"/>
              </a:rPr>
              <a:t>3.</a:t>
            </a:r>
            <a:r>
              <a:rPr lang="zh-CN" altLang="en-US" sz="3200" dirty="0" smtClean="0">
                <a:solidFill>
                  <a:schemeClr val="bg1"/>
                </a:solidFill>
                <a:latin typeface="+mn-ea"/>
                <a:ea typeface="+mn-ea"/>
                <a:cs typeface="+mn-ea"/>
                <a:sym typeface="+mn-ea"/>
              </a:rPr>
              <a:t>机关事业单位填报</a:t>
            </a:r>
            <a:r>
              <a:rPr lang="en-US" altLang="zh-CN" sz="3200" dirty="0" smtClean="0">
                <a:solidFill>
                  <a:schemeClr val="bg1"/>
                </a:solidFill>
                <a:latin typeface="+mn-ea"/>
                <a:ea typeface="+mn-ea"/>
                <a:cs typeface="+mn-ea"/>
                <a:sym typeface="+mn-ea"/>
              </a:rPr>
              <a:t>I202-3</a:t>
            </a:r>
            <a:r>
              <a:rPr lang="zh-CN" altLang="en-US" sz="3200" dirty="0" smtClean="0">
                <a:solidFill>
                  <a:schemeClr val="bg1"/>
                </a:solidFill>
                <a:latin typeface="+mn-ea"/>
                <a:ea typeface="+mn-ea"/>
                <a:cs typeface="+mn-ea"/>
                <a:sym typeface="+mn-ea"/>
              </a:rPr>
              <a:t>表，</a:t>
            </a:r>
            <a:r>
              <a:rPr lang="zh-CN" altLang="en-US" sz="3200" b="1" u="sng" dirty="0" smtClean="0">
                <a:solidFill>
                  <a:schemeClr val="accent2">
                    <a:lumMod val="60000"/>
                    <a:lumOff val="40000"/>
                  </a:schemeClr>
                </a:solidFill>
                <a:latin typeface="+mn-ea"/>
                <a:ea typeface="+mn-ea"/>
                <a:cs typeface="+mn-ea"/>
                <a:sym typeface="+mn-ea"/>
              </a:rPr>
              <a:t>用于季度核算</a:t>
            </a:r>
            <a:endParaRPr lang="en-US" altLang="zh-CN" sz="3200" b="1" u="sng" dirty="0" smtClean="0">
              <a:solidFill>
                <a:schemeClr val="accent2">
                  <a:lumMod val="60000"/>
                  <a:lumOff val="40000"/>
                </a:schemeClr>
              </a:solidFill>
              <a:latin typeface="+mn-ea"/>
              <a:ea typeface="+mn-ea"/>
              <a:cs typeface="+mn-ea"/>
              <a:sym typeface="+mn-ea"/>
            </a:endParaRPr>
          </a:p>
          <a:p>
            <a:pPr>
              <a:lnSpc>
                <a:spcPct val="150000"/>
              </a:lnSpc>
            </a:pPr>
            <a:r>
              <a:rPr lang="zh-CN" altLang="en-US" sz="3200" b="1"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a:t>
            </a:r>
            <a:r>
              <a:rPr lang="zh-CN" altLang="en-US" sz="3200" dirty="0" smtClean="0">
                <a:solidFill>
                  <a:schemeClr val="bg1"/>
                </a:solidFill>
                <a:latin typeface="+mn-ea"/>
                <a:ea typeface="+mn-ea"/>
                <a:cs typeface="+mn-ea"/>
                <a:sym typeface="+mn-ea"/>
              </a:rPr>
              <a:t>调查范围：辖区内全部机关事业单位</a:t>
            </a:r>
            <a:endParaRPr lang="en-US" altLang="zh-CN" sz="3200" dirty="0" smtClean="0">
              <a:solidFill>
                <a:schemeClr val="bg1"/>
              </a:solidFill>
              <a:latin typeface="+mn-ea"/>
              <a:ea typeface="+mn-ea"/>
              <a:cs typeface="+mn-ea"/>
              <a:sym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开网时间：</a:t>
            </a:r>
            <a:r>
              <a:rPr lang="zh-CN" altLang="en-US" sz="3200" u="sng" dirty="0">
                <a:solidFill>
                  <a:schemeClr val="bg1"/>
                </a:solidFill>
                <a:latin typeface="+mn-ea"/>
                <a:ea typeface="+mn-ea"/>
                <a:cs typeface="+mn-ea"/>
              </a:rPr>
              <a:t>每季度末月10日</a:t>
            </a:r>
            <a:endParaRPr lang="en-US" altLang="zh-CN" sz="3200" u="sng" dirty="0" smtClean="0">
              <a:solidFill>
                <a:srgbClr val="FFC000"/>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关网</a:t>
            </a:r>
            <a:r>
              <a:rPr lang="zh-CN" altLang="en-US" sz="3200" dirty="0">
                <a:solidFill>
                  <a:schemeClr val="bg1"/>
                </a:solidFill>
                <a:latin typeface="+mn-ea"/>
                <a:ea typeface="+mn-ea"/>
                <a:cs typeface="+mn-ea"/>
              </a:rPr>
              <a:t>时间</a:t>
            </a:r>
            <a:r>
              <a:rPr lang="zh-CN" altLang="en-US" sz="3200" dirty="0" smtClean="0">
                <a:solidFill>
                  <a:schemeClr val="bg1"/>
                </a:solidFill>
                <a:latin typeface="+mn-ea"/>
                <a:ea typeface="+mn-ea"/>
                <a:cs typeface="+mn-ea"/>
              </a:rPr>
              <a:t>：比一套表单位早</a:t>
            </a:r>
            <a:r>
              <a:rPr lang="en-US" altLang="zh-CN" sz="3200" dirty="0" smtClean="0">
                <a:solidFill>
                  <a:schemeClr val="bg1"/>
                </a:solidFill>
                <a:latin typeface="+mn-ea"/>
                <a:ea typeface="+mn-ea"/>
                <a:cs typeface="+mn-ea"/>
              </a:rPr>
              <a:t>3</a:t>
            </a:r>
            <a:r>
              <a:rPr lang="zh-CN" altLang="en-US" sz="3200" dirty="0" smtClean="0">
                <a:solidFill>
                  <a:schemeClr val="bg1"/>
                </a:solidFill>
                <a:latin typeface="+mn-ea"/>
                <a:ea typeface="+mn-ea"/>
                <a:cs typeface="+mn-ea"/>
              </a:rPr>
              <a:t>日左右</a:t>
            </a:r>
            <a:endParaRPr lang="zh-CN" altLang="en-US"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sym typeface="+mn-ea"/>
              </a:rPr>
              <a:t>  </a:t>
            </a:r>
            <a:r>
              <a:rPr lang="en-US" altLang="zh-CN" sz="3200" dirty="0" smtClean="0">
                <a:solidFill>
                  <a:schemeClr val="bg1"/>
                </a:solidFill>
                <a:latin typeface="+mn-ea"/>
                <a:ea typeface="+mn-ea"/>
                <a:cs typeface="+mn-ea"/>
                <a:sym typeface="+mn-ea"/>
              </a:rPr>
              <a:t>※</a:t>
            </a:r>
            <a:r>
              <a:rPr lang="zh-CN" altLang="en-US" sz="3200" dirty="0" smtClean="0">
                <a:solidFill>
                  <a:schemeClr val="bg1"/>
                </a:solidFill>
                <a:latin typeface="+mn-ea"/>
                <a:ea typeface="+mn-ea"/>
                <a:cs typeface="+mn-ea"/>
                <a:sym typeface="+mn-ea"/>
              </a:rPr>
              <a:t> 市</a:t>
            </a:r>
            <a:r>
              <a:rPr lang="zh-CN" altLang="en-US" sz="3200" dirty="0">
                <a:solidFill>
                  <a:schemeClr val="bg1"/>
                </a:solidFill>
                <a:latin typeface="+mn-ea"/>
                <a:ea typeface="+mn-ea"/>
                <a:cs typeface="+mn-ea"/>
                <a:sym typeface="+mn-ea"/>
              </a:rPr>
              <a:t>验截止时间</a:t>
            </a:r>
            <a:r>
              <a:rPr lang="zh-CN" altLang="en-US" sz="3200" dirty="0" smtClean="0">
                <a:solidFill>
                  <a:schemeClr val="bg1"/>
                </a:solidFill>
                <a:latin typeface="+mn-ea"/>
                <a:ea typeface="+mn-ea"/>
                <a:cs typeface="+mn-ea"/>
                <a:sym typeface="+mn-ea"/>
              </a:rPr>
              <a:t>：每季度季后</a:t>
            </a:r>
            <a:r>
              <a:rPr lang="en-US" altLang="zh-CN" sz="3200" dirty="0" smtClean="0">
                <a:solidFill>
                  <a:schemeClr val="bg1"/>
                </a:solidFill>
                <a:latin typeface="+mn-ea"/>
                <a:ea typeface="+mn-ea"/>
                <a:cs typeface="+mn-ea"/>
                <a:sym typeface="+mn-ea"/>
              </a:rPr>
              <a:t>19</a:t>
            </a:r>
            <a:r>
              <a:rPr lang="zh-CN" altLang="en-US" sz="3200" dirty="0" smtClean="0">
                <a:solidFill>
                  <a:schemeClr val="bg1"/>
                </a:solidFill>
                <a:latin typeface="+mn-ea"/>
                <a:ea typeface="+mn-ea"/>
                <a:cs typeface="+mn-ea"/>
                <a:sym typeface="+mn-ea"/>
              </a:rPr>
              <a:t>日</a:t>
            </a:r>
            <a:endParaRPr lang="en-US" altLang="zh-CN" sz="3200" dirty="0" smtClean="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省</a:t>
            </a:r>
            <a:r>
              <a:rPr lang="zh-CN" altLang="en-US" sz="3200" dirty="0">
                <a:solidFill>
                  <a:schemeClr val="bg1"/>
                </a:solidFill>
                <a:latin typeface="+mn-ea"/>
                <a:ea typeface="+mn-ea"/>
                <a:cs typeface="+mn-ea"/>
              </a:rPr>
              <a:t>验截止时间</a:t>
            </a:r>
            <a:r>
              <a:rPr lang="zh-CN" altLang="en-US" sz="3200" dirty="0" smtClean="0">
                <a:solidFill>
                  <a:schemeClr val="bg1"/>
                </a:solidFill>
                <a:latin typeface="+mn-ea"/>
                <a:ea typeface="+mn-ea"/>
                <a:cs typeface="+mn-ea"/>
              </a:rPr>
              <a:t>：</a:t>
            </a:r>
            <a:r>
              <a:rPr lang="zh-CN" altLang="en-US" sz="3200" dirty="0">
                <a:solidFill>
                  <a:schemeClr val="bg1"/>
                </a:solidFill>
                <a:latin typeface="+mn-ea"/>
                <a:ea typeface="+mn-ea"/>
                <a:cs typeface="+mn-ea"/>
              </a:rPr>
              <a:t>比一套</a:t>
            </a:r>
            <a:r>
              <a:rPr lang="zh-CN" altLang="en-US" sz="3200" dirty="0" smtClean="0">
                <a:solidFill>
                  <a:schemeClr val="bg1"/>
                </a:solidFill>
                <a:latin typeface="+mn-ea"/>
                <a:ea typeface="+mn-ea"/>
                <a:cs typeface="+mn-ea"/>
              </a:rPr>
              <a:t>表单位早</a:t>
            </a:r>
            <a:r>
              <a:rPr lang="en-US" altLang="zh-CN" sz="3200" dirty="0">
                <a:solidFill>
                  <a:schemeClr val="bg1"/>
                </a:solidFill>
                <a:latin typeface="+mn-ea"/>
                <a:ea typeface="+mn-ea"/>
                <a:cs typeface="+mn-ea"/>
              </a:rPr>
              <a:t>3</a:t>
            </a:r>
            <a:r>
              <a:rPr lang="zh-CN" altLang="en-US" sz="3200" dirty="0">
                <a:solidFill>
                  <a:schemeClr val="bg1"/>
                </a:solidFill>
                <a:latin typeface="+mn-ea"/>
                <a:ea typeface="+mn-ea"/>
                <a:cs typeface="+mn-ea"/>
              </a:rPr>
              <a:t>日左右</a:t>
            </a:r>
            <a:endParaRPr lang="en-US" altLang="zh-CN" sz="3200" dirty="0">
              <a:solidFill>
                <a:schemeClr val="bg1"/>
              </a:solidFill>
              <a:latin typeface="+mn-ea"/>
              <a:ea typeface="+mn-ea"/>
              <a:cs typeface="+mn-ea"/>
            </a:endParaRPr>
          </a:p>
          <a:p>
            <a:pPr>
              <a:lnSpc>
                <a:spcPct val="150000"/>
              </a:lnSpc>
            </a:pPr>
            <a:r>
              <a:rPr lang="zh-CN" altLang="en-US" sz="3200" dirty="0" smtClean="0">
                <a:solidFill>
                  <a:schemeClr val="bg1"/>
                </a:solidFill>
                <a:latin typeface="+mn-ea"/>
                <a:ea typeface="+mn-ea"/>
                <a:cs typeface="+mn-ea"/>
              </a:rPr>
              <a:t>  </a:t>
            </a:r>
            <a:r>
              <a:rPr lang="en-US" altLang="zh-CN" sz="3200" dirty="0" smtClean="0">
                <a:solidFill>
                  <a:schemeClr val="bg1"/>
                </a:solidFill>
                <a:latin typeface="+mn-ea"/>
                <a:ea typeface="+mn-ea"/>
                <a:cs typeface="+mn-ea"/>
              </a:rPr>
              <a:t>※</a:t>
            </a:r>
            <a:r>
              <a:rPr lang="zh-CN" altLang="en-US" sz="3200" dirty="0" smtClean="0">
                <a:solidFill>
                  <a:schemeClr val="bg1"/>
                </a:solidFill>
                <a:latin typeface="+mn-ea"/>
                <a:ea typeface="+mn-ea"/>
                <a:cs typeface="+mn-ea"/>
              </a:rPr>
              <a:t> 按月填报当季数据，</a:t>
            </a:r>
            <a:r>
              <a:rPr lang="zh-CN" altLang="en-US" sz="3200" b="1" u="sng" dirty="0" smtClean="0">
                <a:solidFill>
                  <a:schemeClr val="accent2">
                    <a:lumMod val="60000"/>
                    <a:lumOff val="40000"/>
                  </a:schemeClr>
                </a:solidFill>
                <a:latin typeface="+mn-ea"/>
                <a:ea typeface="+mn-ea"/>
                <a:cs typeface="+mn-ea"/>
              </a:rPr>
              <a:t>有四季度报表</a:t>
            </a:r>
            <a:endParaRPr lang="zh-CN" altLang="en-US" sz="3200" b="1" u="sng" dirty="0">
              <a:solidFill>
                <a:schemeClr val="accent2">
                  <a:lumMod val="60000"/>
                  <a:lumOff val="40000"/>
                </a:schemeClr>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598067" y="49252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en-US" sz="4000" b="1" dirty="0">
                <a:solidFill>
                  <a:srgbClr val="FFFFFF"/>
                </a:solidFill>
                <a:latin typeface="微软雅黑" panose="020B0503020204020204" pitchFamily="34" charset="-122"/>
                <a:ea typeface="微软雅黑" panose="020B0503020204020204" pitchFamily="34" charset="-122"/>
              </a:rPr>
              <a:t>202-1</a:t>
            </a:r>
            <a:r>
              <a:rPr lang="zh-CN" altLang="en-US" sz="4000" b="1" dirty="0">
                <a:solidFill>
                  <a:srgbClr val="FFFFFF"/>
                </a:solidFill>
                <a:latin typeface="微软雅黑" panose="020B0503020204020204" pitchFamily="34" charset="-122"/>
                <a:ea typeface="微软雅黑" panose="020B0503020204020204" pitchFamily="34" charset="-122"/>
              </a:rPr>
              <a:t>表</a:t>
            </a:r>
            <a:endParaRPr lang="zh-CN" altLang="en-US" sz="4000" b="1" dirty="0">
              <a:solidFill>
                <a:srgbClr val="FFFFFF"/>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pic>
        <p:nvPicPr>
          <p:cNvPr id="2" name="图片 1"/>
          <p:cNvPicPr>
            <a:picLocks noChangeAspect="true"/>
          </p:cNvPicPr>
          <p:nvPr/>
        </p:nvPicPr>
        <p:blipFill>
          <a:blip r:embed="rId1"/>
          <a:stretch>
            <a:fillRect/>
          </a:stretch>
        </p:blipFill>
        <p:spPr>
          <a:xfrm>
            <a:off x="4613275" y="78105"/>
            <a:ext cx="7473430" cy="6702425"/>
          </a:xfrm>
          <a:prstGeom prst="rect">
            <a:avLst/>
          </a:prstGeom>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598067" y="49252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en-US" sz="4000" b="1" dirty="0">
                <a:solidFill>
                  <a:srgbClr val="FFFFFF"/>
                </a:solidFill>
                <a:latin typeface="微软雅黑" panose="020B0503020204020204" pitchFamily="34" charset="-122"/>
                <a:ea typeface="微软雅黑" panose="020B0503020204020204" pitchFamily="34" charset="-122"/>
              </a:rPr>
              <a:t>I202-2</a:t>
            </a:r>
            <a:r>
              <a:rPr lang="zh-CN" altLang="en-US" sz="4000" b="1" dirty="0">
                <a:solidFill>
                  <a:srgbClr val="FFFFFF"/>
                </a:solidFill>
                <a:latin typeface="微软雅黑" panose="020B0503020204020204" pitchFamily="34" charset="-122"/>
                <a:ea typeface="微软雅黑" panose="020B0503020204020204" pitchFamily="34" charset="-122"/>
              </a:rPr>
              <a:t>表</a:t>
            </a:r>
            <a:endParaRPr lang="zh-CN" altLang="en-US" sz="4000" b="1" dirty="0">
              <a:solidFill>
                <a:srgbClr val="FFFFFF"/>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pic>
        <p:nvPicPr>
          <p:cNvPr id="6" name="图片 5"/>
          <p:cNvPicPr>
            <a:picLocks noChangeAspect="true"/>
          </p:cNvPicPr>
          <p:nvPr/>
        </p:nvPicPr>
        <p:blipFill>
          <a:blip r:embed="rId1"/>
          <a:stretch>
            <a:fillRect/>
          </a:stretch>
        </p:blipFill>
        <p:spPr>
          <a:xfrm>
            <a:off x="4621876" y="91441"/>
            <a:ext cx="7498080" cy="6766559"/>
          </a:xfrm>
          <a:prstGeom prst="rect">
            <a:avLst/>
          </a:prstGeom>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537742" y="45061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en-US" altLang="zh-CN" sz="4000" b="1" dirty="0">
                <a:solidFill>
                  <a:srgbClr val="FFFFFF"/>
                </a:solidFill>
                <a:latin typeface="微软雅黑" panose="020B0503020204020204" pitchFamily="34" charset="-122"/>
                <a:ea typeface="微软雅黑" panose="020B0503020204020204" pitchFamily="34" charset="-122"/>
              </a:rPr>
              <a:t>I202-3</a:t>
            </a:r>
            <a:r>
              <a:rPr lang="zh-CN" altLang="en-US" sz="4000" b="1" dirty="0">
                <a:solidFill>
                  <a:srgbClr val="FFFFFF"/>
                </a:solidFill>
                <a:latin typeface="微软雅黑" panose="020B0503020204020204" pitchFamily="34" charset="-122"/>
                <a:ea typeface="微软雅黑" panose="020B0503020204020204" pitchFamily="34" charset="-122"/>
              </a:rPr>
              <a:t>表</a:t>
            </a:r>
            <a:endParaRPr lang="zh-CN" altLang="en-US" sz="4000" b="1" dirty="0">
              <a:solidFill>
                <a:srgbClr val="FFFFFF"/>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pic>
        <p:nvPicPr>
          <p:cNvPr id="2" name="图片 1"/>
          <p:cNvPicPr>
            <a:picLocks noChangeAspect="true"/>
          </p:cNvPicPr>
          <p:nvPr/>
        </p:nvPicPr>
        <p:blipFill>
          <a:blip r:embed="rId1"/>
          <a:stretch>
            <a:fillRect/>
          </a:stretch>
        </p:blipFill>
        <p:spPr>
          <a:xfrm>
            <a:off x="4596938" y="0"/>
            <a:ext cx="7531331" cy="6791498"/>
          </a:xfrm>
          <a:prstGeom prst="rect">
            <a:avLst/>
          </a:prstGeom>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537742" y="45061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000" b="1" dirty="0">
                <a:solidFill>
                  <a:srgbClr val="FFFFFF"/>
                </a:solidFill>
                <a:latin typeface="微软雅黑" panose="020B0503020204020204" pitchFamily="34" charset="-122"/>
                <a:ea typeface="微软雅黑" panose="020B0503020204020204" pitchFamily="34" charset="-122"/>
              </a:rPr>
              <a:t>核心指标</a:t>
            </a:r>
            <a:endParaRPr lang="zh-CN" altLang="en-US" sz="4000" b="1" dirty="0">
              <a:solidFill>
                <a:srgbClr val="FFFFFF"/>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sp>
        <p:nvSpPr>
          <p:cNvPr id="2" name="文本框 1"/>
          <p:cNvSpPr txBox="true"/>
          <p:nvPr>
            <p:custDataLst>
              <p:tags r:id="rId1"/>
            </p:custDataLst>
          </p:nvPr>
        </p:nvSpPr>
        <p:spPr>
          <a:xfrm>
            <a:off x="2600959" y="2009140"/>
            <a:ext cx="6825673" cy="3046095"/>
          </a:xfrm>
          <a:prstGeom prst="rect">
            <a:avLst/>
          </a:prstGeom>
          <a:noFill/>
        </p:spPr>
        <p:txBody>
          <a:bodyPr wrap="square" rtlCol="0">
            <a:spAutoFit/>
          </a:bodyPr>
          <a:lstStyle/>
          <a:p>
            <a:pPr marL="36195" marR="0" algn="l" defTabSz="914400">
              <a:lnSpc>
                <a:spcPct val="150000"/>
              </a:lnSpc>
              <a:spcBef>
                <a:spcPts val="0"/>
              </a:spcBef>
              <a:buClrTx/>
              <a:buSzPct val="85000"/>
              <a:buFont typeface="Wingdings" panose="05000000000000000000" charset="0"/>
              <a:defRPr/>
            </a:pPr>
            <a:r>
              <a:rPr lang="en-US" altLang="zh-CN" sz="3200" noProof="1" smtClean="0">
                <a:solidFill>
                  <a:schemeClr val="bg1"/>
                </a:solidFill>
                <a:latin typeface="微软雅黑" panose="020B0503020204020204" pitchFamily="34" charset="-122"/>
                <a:ea typeface="微软雅黑" panose="020B0503020204020204" pitchFamily="34" charset="-122"/>
                <a:sym typeface="+mn-ea"/>
              </a:rPr>
              <a:t> ★</a:t>
            </a:r>
            <a:r>
              <a:rPr lang="zh-CN" altLang="en-US" sz="3200" noProof="1" smtClean="0">
                <a:solidFill>
                  <a:schemeClr val="bg1"/>
                </a:solidFill>
                <a:latin typeface="微软雅黑" panose="020B0503020204020204" pitchFamily="34" charset="-122"/>
                <a:ea typeface="微软雅黑" panose="020B0503020204020204" pitchFamily="34" charset="-122"/>
                <a:sym typeface="+mn-ea"/>
              </a:rPr>
              <a:t> </a:t>
            </a:r>
            <a:r>
              <a:rPr lang="zh-CN" altLang="en-US" sz="3200" noProof="1" smtClean="0">
                <a:solidFill>
                  <a:schemeClr val="bg1"/>
                </a:solidFill>
                <a:latin typeface="微软雅黑" panose="020B0503020204020204" pitchFamily="34" charset="-122"/>
                <a:ea typeface="微软雅黑" panose="020B0503020204020204" pitchFamily="34" charset="-122"/>
                <a:cs typeface="+mn-cs"/>
                <a:sym typeface="+mn-ea"/>
              </a:rPr>
              <a:t>从业人员</a:t>
            </a:r>
            <a:r>
              <a:rPr lang="zh-CN" altLang="en-US" sz="3200" noProof="1" smtClean="0">
                <a:solidFill>
                  <a:schemeClr val="accent2">
                    <a:lumMod val="60000"/>
                    <a:lumOff val="40000"/>
                  </a:schemeClr>
                </a:solidFill>
                <a:latin typeface="方正小标宋简体" panose="02000000000000000000" pitchFamily="2" charset="-122"/>
                <a:ea typeface="方正小标宋简体" panose="02000000000000000000" pitchFamily="2" charset="-122"/>
                <a:cs typeface="+mn-cs"/>
                <a:sym typeface="+mn-ea"/>
              </a:rPr>
              <a:t>期末人数</a:t>
            </a:r>
            <a:r>
              <a:rPr lang="en-US" altLang="zh-CN" sz="3200" noProof="1" smtClean="0">
                <a:solidFill>
                  <a:schemeClr val="accent2">
                    <a:lumMod val="60000"/>
                    <a:lumOff val="40000"/>
                  </a:schemeClr>
                </a:solidFill>
                <a:latin typeface="微软雅黑" panose="020B0503020204020204" pitchFamily="34" charset="-122"/>
                <a:ea typeface="微软雅黑" panose="020B0503020204020204" pitchFamily="34" charset="-122"/>
                <a:cs typeface="+mn-cs"/>
                <a:sym typeface="+mn-ea"/>
              </a:rPr>
              <a:t>    </a:t>
            </a:r>
            <a:r>
              <a:rPr lang="zh-CN" altLang="en-US" sz="3200" dirty="0" smtClean="0">
                <a:solidFill>
                  <a:schemeClr val="bg1"/>
                </a:solidFill>
                <a:latin typeface="微软雅黑" panose="020B0503020204020204" pitchFamily="34" charset="-122"/>
                <a:sym typeface="+mn-ea"/>
              </a:rPr>
              <a:t>时点指标</a:t>
            </a:r>
            <a:endParaRPr lang="zh-CN" altLang="en-US" sz="3200" noProof="1" smtClean="0">
              <a:solidFill>
                <a:schemeClr val="bg1"/>
              </a:solidFill>
              <a:latin typeface="微软雅黑" panose="020B0503020204020204" pitchFamily="34" charset="-122"/>
              <a:ea typeface="微软雅黑" panose="020B0503020204020204" pitchFamily="34" charset="-122"/>
              <a:sym typeface="+mn-ea"/>
            </a:endParaRPr>
          </a:p>
          <a:p>
            <a:pPr marL="36195">
              <a:lnSpc>
                <a:spcPct val="150000"/>
              </a:lnSpc>
              <a:spcBef>
                <a:spcPts val="0"/>
              </a:spcBef>
              <a:buSzPct val="85000"/>
              <a:buFont typeface="Wingdings" panose="05000000000000000000" charset="0"/>
              <a:defRPr/>
            </a:pPr>
            <a:r>
              <a:rPr lang="zh-CN" altLang="en-US" sz="3200" noProof="1" smtClean="0">
                <a:solidFill>
                  <a:schemeClr val="bg1"/>
                </a:solidFill>
                <a:latin typeface="微软雅黑" panose="020B0503020204020204" pitchFamily="34" charset="-122"/>
                <a:ea typeface="微软雅黑" panose="020B0503020204020204" pitchFamily="34" charset="-122"/>
                <a:sym typeface="+mn-ea"/>
              </a:rPr>
              <a:t> </a:t>
            </a:r>
            <a:r>
              <a:rPr lang="en-US" altLang="zh-CN" sz="3200" noProof="1" smtClean="0">
                <a:solidFill>
                  <a:schemeClr val="bg1"/>
                </a:solidFill>
                <a:latin typeface="微软雅黑" panose="020B0503020204020204" pitchFamily="34" charset="-122"/>
                <a:ea typeface="微软雅黑" panose="020B0503020204020204" pitchFamily="34" charset="-122"/>
                <a:sym typeface="+mn-ea"/>
              </a:rPr>
              <a:t>★</a:t>
            </a:r>
            <a:r>
              <a:rPr lang="zh-CN" altLang="en-US" sz="3200" noProof="1" smtClean="0">
                <a:solidFill>
                  <a:schemeClr val="bg1"/>
                </a:solidFill>
                <a:latin typeface="微软雅黑" panose="020B0503020204020204" pitchFamily="34" charset="-122"/>
                <a:ea typeface="微软雅黑" panose="020B0503020204020204" pitchFamily="34" charset="-122"/>
                <a:sym typeface="+mn-ea"/>
              </a:rPr>
              <a:t> 从业人员</a:t>
            </a:r>
            <a:r>
              <a:rPr lang="zh-CN" altLang="en-US" sz="3200" noProof="1" smtClean="0">
                <a:solidFill>
                  <a:schemeClr val="accent2">
                    <a:lumMod val="60000"/>
                    <a:lumOff val="40000"/>
                  </a:schemeClr>
                </a:solidFill>
                <a:latin typeface="方正小标宋简体" panose="02000000000000000000" pitchFamily="2" charset="-122"/>
                <a:ea typeface="方正小标宋简体" panose="02000000000000000000" pitchFamily="2" charset="-122"/>
                <a:sym typeface="+mn-ea"/>
              </a:rPr>
              <a:t>平均人数</a:t>
            </a:r>
            <a:r>
              <a:rPr lang="en-US" altLang="zh-CN" sz="3200" noProof="1" smtClean="0">
                <a:solidFill>
                  <a:schemeClr val="accent2">
                    <a:lumMod val="60000"/>
                    <a:lumOff val="40000"/>
                  </a:schemeClr>
                </a:solidFill>
                <a:latin typeface="方正小标宋简体" panose="02000000000000000000" pitchFamily="2" charset="-122"/>
                <a:ea typeface="方正小标宋简体" panose="02000000000000000000" pitchFamily="2" charset="-122"/>
                <a:sym typeface="+mn-ea"/>
              </a:rPr>
              <a:t>     </a:t>
            </a:r>
            <a:r>
              <a:rPr lang="zh-CN" altLang="en-US" sz="3200" smtClean="0">
                <a:solidFill>
                  <a:schemeClr val="bg1"/>
                </a:solidFill>
                <a:latin typeface="微软雅黑" panose="020B0503020204020204" pitchFamily="34" charset="-122"/>
                <a:sym typeface="+mn-ea"/>
              </a:rPr>
              <a:t>时期</a:t>
            </a:r>
            <a:r>
              <a:rPr lang="zh-CN" altLang="en-US" sz="3200" dirty="0" smtClean="0">
                <a:solidFill>
                  <a:schemeClr val="bg1"/>
                </a:solidFill>
                <a:latin typeface="微软雅黑" panose="020B0503020204020204" pitchFamily="34" charset="-122"/>
                <a:sym typeface="+mn-ea"/>
              </a:rPr>
              <a:t>指标</a:t>
            </a:r>
            <a:endParaRPr lang="en-US" altLang="zh-CN" sz="3200" noProof="1" smtClean="0">
              <a:solidFill>
                <a:schemeClr val="bg1"/>
              </a:solidFill>
              <a:latin typeface="微软雅黑" panose="020B0503020204020204" pitchFamily="34" charset="-122"/>
              <a:ea typeface="微软雅黑" panose="020B0503020204020204" pitchFamily="34" charset="-122"/>
              <a:sym typeface="+mn-ea"/>
            </a:endParaRPr>
          </a:p>
          <a:p>
            <a:pPr marL="36195">
              <a:lnSpc>
                <a:spcPct val="150000"/>
              </a:lnSpc>
              <a:spcBef>
                <a:spcPts val="0"/>
              </a:spcBef>
              <a:buSzPct val="85000"/>
              <a:buFont typeface="Wingdings" panose="05000000000000000000" charset="0"/>
              <a:defRPr/>
            </a:pPr>
            <a:r>
              <a:rPr lang="en-US" altLang="zh-CN" sz="3200" noProof="1" smtClean="0">
                <a:solidFill>
                  <a:schemeClr val="bg1"/>
                </a:solidFill>
                <a:latin typeface="微软雅黑" panose="020B0503020204020204" pitchFamily="34" charset="-122"/>
                <a:ea typeface="微软雅黑" panose="020B0503020204020204" pitchFamily="34" charset="-122"/>
                <a:sym typeface="+mn-ea"/>
              </a:rPr>
              <a:t> ★</a:t>
            </a:r>
            <a:r>
              <a:rPr lang="zh-CN" altLang="en-US" sz="3200" noProof="1" smtClean="0">
                <a:solidFill>
                  <a:schemeClr val="bg1"/>
                </a:solidFill>
                <a:latin typeface="微软雅黑" panose="020B0503020204020204" pitchFamily="34" charset="-122"/>
                <a:ea typeface="微软雅黑" panose="020B0503020204020204" pitchFamily="34" charset="-122"/>
                <a:sym typeface="+mn-ea"/>
              </a:rPr>
              <a:t> 从业人员</a:t>
            </a:r>
            <a:r>
              <a:rPr lang="zh-CN" altLang="en-US" sz="3200" noProof="1" smtClean="0">
                <a:solidFill>
                  <a:schemeClr val="accent2">
                    <a:lumMod val="60000"/>
                    <a:lumOff val="40000"/>
                  </a:schemeClr>
                </a:solidFill>
                <a:latin typeface="方正小标宋简体" panose="02000000000000000000" pitchFamily="2" charset="-122"/>
                <a:ea typeface="方正小标宋简体" panose="02000000000000000000" pitchFamily="2" charset="-122"/>
                <a:sym typeface="+mn-ea"/>
              </a:rPr>
              <a:t>工资总额</a:t>
            </a:r>
            <a:r>
              <a:rPr lang="en-US" altLang="zh-CN" sz="3200" noProof="1" smtClean="0">
                <a:solidFill>
                  <a:schemeClr val="bg1"/>
                </a:solidFill>
                <a:latin typeface="微软雅黑" panose="020B0503020204020204" pitchFamily="34" charset="-122"/>
                <a:ea typeface="微软雅黑" panose="020B0503020204020204" pitchFamily="34" charset="-122"/>
                <a:sym typeface="+mn-ea"/>
              </a:rPr>
              <a:t>    </a:t>
            </a:r>
            <a:r>
              <a:rPr lang="zh-CN" altLang="en-US" sz="3200" dirty="0" smtClean="0">
                <a:solidFill>
                  <a:schemeClr val="bg1"/>
                </a:solidFill>
                <a:latin typeface="微软雅黑" panose="020B0503020204020204" pitchFamily="34" charset="-122"/>
                <a:sym typeface="+mn-ea"/>
              </a:rPr>
              <a:t>时期指标</a:t>
            </a:r>
            <a:endParaRPr lang="zh-CN" altLang="en-US" sz="3200" noProof="1" smtClean="0">
              <a:solidFill>
                <a:schemeClr val="bg1"/>
              </a:solidFill>
              <a:latin typeface="微软雅黑" panose="020B0503020204020204" pitchFamily="34" charset="-122"/>
              <a:ea typeface="微软雅黑" panose="020B0503020204020204" pitchFamily="34" charset="-122"/>
              <a:sym typeface="+mn-ea"/>
            </a:endParaRPr>
          </a:p>
          <a:p>
            <a:pPr marL="36195">
              <a:lnSpc>
                <a:spcPct val="150000"/>
              </a:lnSpc>
              <a:spcBef>
                <a:spcPts val="0"/>
              </a:spcBef>
              <a:buSzPct val="85000"/>
              <a:buFont typeface="Wingdings" panose="05000000000000000000" charset="0"/>
              <a:defRPr/>
            </a:pPr>
            <a:r>
              <a:rPr lang="zh-CN" altLang="en-US" sz="3200" noProof="1" smtClean="0">
                <a:solidFill>
                  <a:schemeClr val="bg1"/>
                </a:solidFill>
                <a:latin typeface="微软雅黑" panose="020B0503020204020204" pitchFamily="34" charset="-122"/>
                <a:ea typeface="微软雅黑" panose="020B0503020204020204" pitchFamily="34" charset="-122"/>
                <a:sym typeface="+mn-ea"/>
              </a:rPr>
              <a:t> </a:t>
            </a:r>
            <a:r>
              <a:rPr lang="en-US" altLang="zh-CN" sz="3200" noProof="1" smtClean="0">
                <a:solidFill>
                  <a:schemeClr val="bg1"/>
                </a:solidFill>
                <a:latin typeface="微软雅黑" panose="020B0503020204020204" pitchFamily="34" charset="-122"/>
                <a:ea typeface="微软雅黑" panose="020B0503020204020204" pitchFamily="34" charset="-122"/>
                <a:sym typeface="+mn-ea"/>
              </a:rPr>
              <a:t>★</a:t>
            </a:r>
            <a:r>
              <a:rPr lang="zh-CN" altLang="en-US" sz="3200" noProof="1" smtClean="0">
                <a:solidFill>
                  <a:schemeClr val="bg1"/>
                </a:solidFill>
                <a:latin typeface="微软雅黑" panose="020B0503020204020204" pitchFamily="34" charset="-122"/>
                <a:ea typeface="微软雅黑" panose="020B0503020204020204" pitchFamily="34" charset="-122"/>
                <a:sym typeface="+mn-ea"/>
              </a:rPr>
              <a:t> 从业人员</a:t>
            </a:r>
            <a:r>
              <a:rPr lang="zh-CN" altLang="en-US" sz="3200" noProof="1" smtClean="0">
                <a:solidFill>
                  <a:schemeClr val="accent2">
                    <a:lumMod val="60000"/>
                    <a:lumOff val="40000"/>
                  </a:schemeClr>
                </a:solidFill>
                <a:latin typeface="方正小标宋简体" panose="02000000000000000000" pitchFamily="2" charset="-122"/>
                <a:ea typeface="方正小标宋简体" panose="02000000000000000000" pitchFamily="2" charset="-122"/>
                <a:sym typeface="+mn-ea"/>
              </a:rPr>
              <a:t>平均工资</a:t>
            </a:r>
            <a:r>
              <a:rPr lang="en-US" altLang="zh-CN" sz="3200" noProof="1" smtClean="0">
                <a:solidFill>
                  <a:schemeClr val="bg1"/>
                </a:solidFill>
                <a:latin typeface="微软雅黑" panose="020B0503020204020204" pitchFamily="34" charset="-122"/>
                <a:ea typeface="微软雅黑" panose="020B0503020204020204" pitchFamily="34" charset="-122"/>
                <a:sym typeface="+mn-ea"/>
              </a:rPr>
              <a:t>    </a:t>
            </a:r>
            <a:r>
              <a:rPr lang="zh-CN" altLang="en-US" sz="3200" dirty="0" smtClean="0">
                <a:solidFill>
                  <a:schemeClr val="bg1"/>
                </a:solidFill>
                <a:latin typeface="微软雅黑" panose="020B0503020204020204" pitchFamily="34" charset="-122"/>
                <a:sym typeface="+mn-ea"/>
              </a:rPr>
              <a:t>免填指标</a:t>
            </a:r>
            <a:endParaRPr lang="zh-CN" altLang="en-US" sz="3200" noProof="1" smtClean="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1254125" y="523240"/>
            <a:ext cx="3917315" cy="1184910"/>
          </a:xfrm>
          <a:prstGeom prst="round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9218" name="文本框 16"/>
          <p:cNvSpPr txBox="true"/>
          <p:nvPr/>
        </p:nvSpPr>
        <p:spPr>
          <a:xfrm>
            <a:off x="1242833" y="792798"/>
            <a:ext cx="3877985" cy="646331"/>
          </a:xfrm>
          <a:prstGeom prst="rect">
            <a:avLst/>
          </a:prstGeom>
          <a:noFill/>
          <a:ln w="9525">
            <a:noFill/>
          </a:ln>
        </p:spPr>
        <p:txBody>
          <a:bodyPr wrap="none" anchor="t" anchorCtr="false">
            <a:spAutoFit/>
          </a:bodyPr>
          <a:lstStyle/>
          <a:p>
            <a:pPr algn="ctr"/>
            <a:r>
              <a:rPr lang="zh-CN" altLang="en-US" sz="3600" b="1" dirty="0" smtClean="0">
                <a:solidFill>
                  <a:schemeClr val="bg1">
                    <a:lumMod val="95000"/>
                  </a:schemeClr>
                </a:solidFill>
                <a:latin typeface="微软雅黑" panose="020B0503020204020204" pitchFamily="34" charset="-122"/>
                <a:ea typeface="微软雅黑" panose="020B0503020204020204" pitchFamily="34" charset="-122"/>
                <a:sym typeface="+mn-ea"/>
              </a:rPr>
              <a:t>从业人员期末人数</a:t>
            </a:r>
            <a:endParaRPr lang="zh-CN" altLang="en-US" sz="3600" b="1" dirty="0" smtClean="0">
              <a:solidFill>
                <a:schemeClr val="bg1">
                  <a:lumMod val="9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true"/>
          <p:nvPr/>
        </p:nvSpPr>
        <p:spPr>
          <a:xfrm>
            <a:off x="1143635" y="1945005"/>
            <a:ext cx="10696575" cy="3882217"/>
          </a:xfrm>
          <a:prstGeom prst="rect">
            <a:avLst/>
          </a:prstGeom>
          <a:noFill/>
        </p:spPr>
        <p:txBody>
          <a:bodyPr wrap="square" rtlCol="0">
            <a:noAutofit/>
          </a:bodyPr>
          <a:lstStyle/>
          <a:p>
            <a:pPr marL="493395" indent="-457200">
              <a:lnSpc>
                <a:spcPct val="150000"/>
              </a:lnSpc>
              <a:spcBef>
                <a:spcPts val="0"/>
              </a:spcBef>
              <a:buSzPct val="85000"/>
              <a:buFont typeface="Wingdings" panose="05000000000000000000" charset="0"/>
              <a:buChar char="Ø"/>
              <a:defRPr/>
            </a:pPr>
            <a:r>
              <a:rPr lang="zh-CN" altLang="en-US" sz="2800" noProof="1">
                <a:solidFill>
                  <a:schemeClr val="bg1"/>
                </a:solidFill>
                <a:latin typeface="微软雅黑" panose="020B0503020204020204" pitchFamily="34" charset="-122"/>
                <a:ea typeface="微软雅黑" panose="020B0503020204020204" pitchFamily="34" charset="-122"/>
                <a:sym typeface="+mn-ea"/>
              </a:rPr>
              <a:t>指年度最后一日在本单位工作，并取得工资或其他形式劳动报酬的人员数。</a:t>
            </a:r>
            <a:endParaRPr lang="zh-CN" altLang="en-US" sz="2800" noProof="1">
              <a:solidFill>
                <a:schemeClr val="bg1"/>
              </a:solidFill>
              <a:latin typeface="微软雅黑" panose="020B0503020204020204" pitchFamily="34" charset="-122"/>
              <a:ea typeface="微软雅黑" panose="020B0503020204020204" pitchFamily="34" charset="-122"/>
              <a:sym typeface="+mn-ea"/>
            </a:endParaRPr>
          </a:p>
          <a:p>
            <a:pPr marL="493395" indent="-457200">
              <a:lnSpc>
                <a:spcPct val="150000"/>
              </a:lnSpc>
              <a:spcBef>
                <a:spcPts val="0"/>
              </a:spcBef>
              <a:buSzPct val="85000"/>
              <a:buFont typeface="Wingdings" panose="05000000000000000000" charset="0"/>
              <a:buChar char="Ø"/>
              <a:defRPr/>
            </a:pPr>
            <a:r>
              <a:rPr lang="zh-CN" altLang="en-US" sz="2800" dirty="0">
                <a:solidFill>
                  <a:schemeClr val="bg1"/>
                </a:solidFill>
                <a:latin typeface="微软雅黑" panose="020B0503020204020204" pitchFamily="34" charset="-122"/>
                <a:ea typeface="微软雅黑" panose="020B0503020204020204" pitchFamily="34" charset="-122"/>
                <a:sym typeface="+mn-ea"/>
              </a:rPr>
              <a:t>该指标为时点指标，不包括最后一日当天及以前已经与单位解除劳动合同关系的人员。</a:t>
            </a:r>
            <a:endParaRPr lang="en-US" altLang="zh-CN" sz="2800" dirty="0">
              <a:solidFill>
                <a:schemeClr val="bg1"/>
              </a:solidFill>
              <a:latin typeface="微软雅黑" panose="020B0503020204020204" pitchFamily="34" charset="-122"/>
              <a:ea typeface="微软雅黑" panose="020B0503020204020204" pitchFamily="34" charset="-122"/>
              <a:sym typeface="+mn-ea"/>
            </a:endParaRPr>
          </a:p>
          <a:p>
            <a:pPr marL="493395" indent="-457200">
              <a:lnSpc>
                <a:spcPct val="150000"/>
              </a:lnSpc>
              <a:spcBef>
                <a:spcPts val="0"/>
              </a:spcBef>
              <a:buSzPct val="85000"/>
              <a:buFont typeface="Wingdings" panose="05000000000000000000" charset="0"/>
              <a:buChar char="Ø"/>
              <a:defRPr/>
            </a:pPr>
            <a:r>
              <a:rPr lang="zh-CN" altLang="en-US" sz="2800" noProof="1">
                <a:solidFill>
                  <a:schemeClr val="bg1"/>
                </a:solidFill>
                <a:latin typeface="微软雅黑" panose="020B0503020204020204" pitchFamily="34" charset="-122"/>
                <a:ea typeface="微软雅黑" panose="020B0503020204020204" pitchFamily="34" charset="-122"/>
                <a:sym typeface="+mn-ea"/>
              </a:rPr>
              <a:t>包括：在岗职工、劳务派遣人员、其他</a:t>
            </a:r>
            <a:r>
              <a:rPr lang="zh-CN" altLang="en-US" sz="2800" noProof="1" smtClean="0">
                <a:solidFill>
                  <a:schemeClr val="bg1"/>
                </a:solidFill>
                <a:latin typeface="微软雅黑" panose="020B0503020204020204" pitchFamily="34" charset="-122"/>
                <a:ea typeface="微软雅黑" panose="020B0503020204020204" pitchFamily="34" charset="-122"/>
                <a:sym typeface="+mn-ea"/>
              </a:rPr>
              <a:t>从业人员</a:t>
            </a:r>
            <a:endParaRPr lang="zh-CN" altLang="en-US" sz="2800" noProof="1" smtClean="0">
              <a:solidFill>
                <a:schemeClr val="bg1"/>
              </a:solidFill>
              <a:latin typeface="微软雅黑" panose="020B0503020204020204" pitchFamily="34" charset="-122"/>
              <a:ea typeface="微软雅黑" panose="020B0503020204020204" pitchFamily="34" charset="-122"/>
              <a:sym typeface="+mn-ea"/>
            </a:endParaRPr>
          </a:p>
          <a:p>
            <a:pPr marL="36195" marR="0" defTabSz="914400">
              <a:spcBef>
                <a:spcPts val="0"/>
              </a:spcBef>
              <a:spcAft>
                <a:spcPts val="600"/>
              </a:spcAft>
              <a:buClrTx/>
              <a:buSzPct val="85000"/>
              <a:defRPr/>
            </a:pPr>
            <a:endParaRPr lang="zh-CN" altLang="en-US" sz="2800" noProof="1" smtClean="0">
              <a:solidFill>
                <a:schemeClr val="bg1"/>
              </a:solidFill>
              <a:latin typeface="微软雅黑" panose="020B0503020204020204" pitchFamily="34" charset="-122"/>
              <a:ea typeface="微软雅黑" panose="020B0503020204020204" pitchFamily="34" charset="-122"/>
              <a:cs typeface="+mn-cs"/>
              <a:sym typeface="+mn-ea"/>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1254125" y="523240"/>
            <a:ext cx="3917315" cy="1184910"/>
          </a:xfrm>
          <a:prstGeom prst="round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9218" name="文本框 16"/>
          <p:cNvSpPr txBox="true"/>
          <p:nvPr/>
        </p:nvSpPr>
        <p:spPr>
          <a:xfrm>
            <a:off x="1253966" y="792798"/>
            <a:ext cx="3855720" cy="645160"/>
          </a:xfrm>
          <a:prstGeom prst="rect">
            <a:avLst/>
          </a:prstGeom>
          <a:noFill/>
          <a:ln w="9525">
            <a:noFill/>
          </a:ln>
        </p:spPr>
        <p:txBody>
          <a:bodyPr wrap="none" anchor="t" anchorCtr="false">
            <a:spAutoFit/>
          </a:bodyPr>
          <a:lstStyle/>
          <a:p>
            <a:pPr algn="ctr"/>
            <a:r>
              <a:rPr lang="zh-CN" altLang="en-US" sz="3600" b="1" dirty="0" smtClean="0">
                <a:solidFill>
                  <a:schemeClr val="bg1">
                    <a:lumMod val="95000"/>
                  </a:schemeClr>
                </a:solidFill>
                <a:latin typeface="微软雅黑" panose="020B0503020204020204" pitchFamily="34" charset="-122"/>
                <a:ea typeface="微软雅黑" panose="020B0503020204020204" pitchFamily="34" charset="-122"/>
                <a:sym typeface="+mn-ea"/>
              </a:rPr>
              <a:t>从业人员平均人数</a:t>
            </a:r>
            <a:endParaRPr lang="zh-CN" altLang="en-US" sz="3600" b="1" dirty="0" smtClean="0">
              <a:solidFill>
                <a:schemeClr val="bg1">
                  <a:lumMod val="9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true"/>
          <p:nvPr/>
        </p:nvSpPr>
        <p:spPr>
          <a:xfrm>
            <a:off x="1143635" y="1945005"/>
            <a:ext cx="10696575" cy="4305935"/>
          </a:xfrm>
          <a:prstGeom prst="rect">
            <a:avLst/>
          </a:prstGeom>
          <a:noFill/>
        </p:spPr>
        <p:txBody>
          <a:bodyPr wrap="square" rtlCol="0">
            <a:noAutofit/>
          </a:bodyPr>
          <a:lstStyle/>
          <a:p>
            <a:pPr marL="36195" marR="0" defTabSz="914400">
              <a:spcBef>
                <a:spcPts val="0"/>
              </a:spcBef>
              <a:spcAft>
                <a:spcPts val="600"/>
              </a:spcAft>
              <a:buClrTx/>
              <a:buSzPct val="85000"/>
              <a:buFont typeface="Wingdings" panose="05000000000000000000" charset="0"/>
              <a:defRPr/>
            </a:pPr>
            <a:r>
              <a:rPr lang="zh-CN" altLang="en-US" sz="2800" noProof="1" smtClean="0">
                <a:solidFill>
                  <a:schemeClr val="bg1"/>
                </a:solidFill>
                <a:latin typeface="微软雅黑" panose="020B0503020204020204" pitchFamily="34" charset="-122"/>
                <a:ea typeface="微软雅黑" panose="020B0503020204020204" pitchFamily="34" charset="-122"/>
                <a:cs typeface="+mn-cs"/>
                <a:sym typeface="+mn-ea"/>
              </a:rPr>
              <a:t>时期指标，指月度或年度平均拥有的从业人员数。</a:t>
            </a:r>
            <a:endParaRPr lang="zh-CN" altLang="en-US" sz="2800" noProof="1" smtClean="0">
              <a:solidFill>
                <a:schemeClr val="bg1"/>
              </a:solidFill>
              <a:latin typeface="微软雅黑" panose="020B0503020204020204" pitchFamily="34" charset="-122"/>
              <a:ea typeface="微软雅黑" panose="020B0503020204020204" pitchFamily="34" charset="-122"/>
              <a:cs typeface="+mn-cs"/>
              <a:sym typeface="+mn-ea"/>
            </a:endParaRPr>
          </a:p>
          <a:p>
            <a:pPr marL="493395" marR="0" indent="-457200" defTabSz="914400">
              <a:spcBef>
                <a:spcPts val="0"/>
              </a:spcBef>
              <a:spcAft>
                <a:spcPts val="600"/>
              </a:spcAft>
              <a:buClrTx/>
              <a:buSzPct val="85000"/>
              <a:buFont typeface="Wingdings" panose="05000000000000000000" charset="0"/>
              <a:buChar char="Ø"/>
              <a:defRPr/>
            </a:pPr>
            <a:endParaRPr lang="zh-CN" altLang="en-US" sz="2400" b="1" noProof="1" smtClean="0">
              <a:solidFill>
                <a:schemeClr val="bg1"/>
              </a:solidFill>
              <a:latin typeface="微软雅黑" panose="020B0503020204020204" pitchFamily="34" charset="-122"/>
              <a:ea typeface="微软雅黑" panose="020B0503020204020204" pitchFamily="34" charset="-122"/>
              <a:cs typeface="+mn-cs"/>
              <a:sym typeface="+mn-ea"/>
            </a:endParaRPr>
          </a:p>
          <a:p>
            <a:pPr marL="36195" marR="0" defTabSz="914400">
              <a:spcBef>
                <a:spcPts val="0"/>
              </a:spcBef>
              <a:spcAft>
                <a:spcPts val="600"/>
              </a:spcAft>
              <a:buClrTx/>
              <a:buSzPct val="85000"/>
              <a:buFont typeface="Wingdings" panose="05000000000000000000" charset="0"/>
              <a:defRPr/>
            </a:pPr>
            <a:r>
              <a:rPr lang="zh-CN" altLang="en-US" sz="2400" b="1" noProof="1" smtClean="0">
                <a:solidFill>
                  <a:schemeClr val="bg1"/>
                </a:solidFill>
                <a:latin typeface="微软雅黑" panose="020B0503020204020204" pitchFamily="34" charset="-122"/>
                <a:ea typeface="微软雅黑" panose="020B0503020204020204" pitchFamily="34" charset="-122"/>
                <a:cs typeface="+mn-cs"/>
                <a:sym typeface="+mn-ea"/>
              </a:rPr>
              <a:t>计算公式：</a:t>
            </a:r>
            <a:endParaRPr lang="zh-CN" altLang="en-US" sz="2400" b="1" noProof="1" smtClean="0">
              <a:solidFill>
                <a:schemeClr val="bg1"/>
              </a:solidFill>
              <a:latin typeface="微软雅黑" panose="020B0503020204020204" pitchFamily="34" charset="-122"/>
              <a:ea typeface="微软雅黑" panose="020B0503020204020204" pitchFamily="34" charset="-122"/>
              <a:cs typeface="+mn-cs"/>
              <a:sym typeface="+mn-ea"/>
            </a:endParaRPr>
          </a:p>
          <a:p>
            <a:pPr marL="36195" marR="0" defTabSz="914400">
              <a:spcBef>
                <a:spcPts val="0"/>
              </a:spcBef>
              <a:spcAft>
                <a:spcPts val="600"/>
              </a:spcAft>
              <a:buClrTx/>
              <a:buSzPct val="85000"/>
              <a:buFont typeface="Wingdings" panose="05000000000000000000" charset="0"/>
              <a:defRPr/>
            </a:pPr>
            <a:endParaRPr lang="zh-CN" altLang="en-US" sz="2400" noProof="1" smtClean="0">
              <a:solidFill>
                <a:schemeClr val="bg1"/>
              </a:solidFill>
              <a:latin typeface="微软雅黑" panose="020B0503020204020204" pitchFamily="34" charset="-122"/>
              <a:ea typeface="微软雅黑" panose="020B0503020204020204" pitchFamily="34" charset="-122"/>
              <a:cs typeface="+mn-cs"/>
              <a:sym typeface="+mn-ea"/>
            </a:endParaRPr>
          </a:p>
          <a:p>
            <a:pPr marL="36195" marR="0" defTabSz="914400">
              <a:spcBef>
                <a:spcPts val="0"/>
              </a:spcBef>
              <a:spcAft>
                <a:spcPts val="600"/>
              </a:spcAft>
              <a:buClrTx/>
              <a:buSzPct val="85000"/>
              <a:buFont typeface="Wingdings" panose="05000000000000000000" charset="0"/>
              <a:defRPr/>
            </a:pPr>
            <a:r>
              <a:rPr lang="zh-CN" altLang="en-US" sz="2400" noProof="1" smtClean="0">
                <a:solidFill>
                  <a:schemeClr val="bg1"/>
                </a:solidFill>
                <a:latin typeface="微软雅黑" panose="020B0503020204020204" pitchFamily="34" charset="-122"/>
                <a:ea typeface="微软雅黑" panose="020B0503020204020204" pitchFamily="34" charset="-122"/>
                <a:cs typeface="+mn-cs"/>
                <a:sym typeface="+mn-ea"/>
              </a:rPr>
              <a:t>月平均人数：以报告月内每天实有的全部人数之和，除以报告月的日历日数。</a:t>
            </a:r>
            <a:endParaRPr lang="zh-CN" altLang="en-US" sz="2400" noProof="1" smtClean="0">
              <a:solidFill>
                <a:schemeClr val="bg1"/>
              </a:solidFill>
              <a:latin typeface="微软雅黑" panose="020B0503020204020204" pitchFamily="34" charset="-122"/>
              <a:ea typeface="微软雅黑" panose="020B0503020204020204" pitchFamily="34" charset="-122"/>
              <a:cs typeface="+mn-cs"/>
              <a:sym typeface="+mn-ea"/>
            </a:endParaRPr>
          </a:p>
          <a:p>
            <a:pPr marL="493395" marR="0" indent="-457200" defTabSz="914400">
              <a:spcBef>
                <a:spcPct val="20000"/>
              </a:spcBef>
              <a:buClrTx/>
              <a:buSzPct val="85000"/>
              <a:buFont typeface="Wingdings" panose="05000000000000000000" charset="0"/>
              <a:buChar char="Ø"/>
              <a:defRPr/>
            </a:pPr>
            <a:endParaRPr lang="zh-CN" altLang="en-US" sz="2800" noProof="1" smtClean="0">
              <a:solidFill>
                <a:schemeClr val="bg1"/>
              </a:solidFill>
              <a:latin typeface="微软雅黑" panose="020B0503020204020204" pitchFamily="34" charset="-122"/>
              <a:ea typeface="微软雅黑" panose="020B0503020204020204" pitchFamily="34" charset="-122"/>
              <a:cs typeface="+mn-cs"/>
              <a:sym typeface="+mn-ea"/>
            </a:endParaRPr>
          </a:p>
          <a:p>
            <a:pPr marL="36195" marR="0" algn="l" defTabSz="914400">
              <a:spcBef>
                <a:spcPct val="20000"/>
              </a:spcBef>
              <a:buClrTx/>
              <a:buSzPct val="85000"/>
              <a:buFont typeface="Wingdings" panose="05000000000000000000" charset="0"/>
              <a:defRPr/>
            </a:pPr>
            <a:endParaRPr lang="zh-CN" altLang="en-US" sz="2400" dirty="0" smtClean="0">
              <a:solidFill>
                <a:schemeClr val="bg1"/>
              </a:solidFill>
              <a:latin typeface="微软雅黑" panose="020B0503020204020204" pitchFamily="34" charset="-122"/>
              <a:ea typeface="微软雅黑" panose="020B0503020204020204" pitchFamily="34" charset="-122"/>
              <a:cs typeface="+mn-cs"/>
              <a:sym typeface="+mn-ea"/>
            </a:endParaRPr>
          </a:p>
          <a:p>
            <a:pPr marL="36195" marR="0" algn="l" defTabSz="914400">
              <a:spcBef>
                <a:spcPct val="20000"/>
              </a:spcBef>
              <a:buClrTx/>
              <a:buSzPct val="85000"/>
              <a:buFont typeface="Wingdings" panose="05000000000000000000" charset="0"/>
              <a:defRPr/>
            </a:pPr>
            <a:r>
              <a:rPr lang="zh-CN" altLang="en-US" sz="2400" dirty="0" smtClean="0">
                <a:solidFill>
                  <a:schemeClr val="bg1"/>
                </a:solidFill>
                <a:latin typeface="微软雅黑" panose="020B0503020204020204" pitchFamily="34" charset="-122"/>
                <a:ea typeface="微软雅黑" panose="020B0503020204020204" pitchFamily="34" charset="-122"/>
                <a:cs typeface="+mn-cs"/>
                <a:sym typeface="+mn-ea"/>
              </a:rPr>
              <a:t>年平均人数：以12个月的平均人数之和除以12求得。</a:t>
            </a:r>
            <a:endParaRPr lang="zh-CN" altLang="en-US" sz="2400" noProof="1" smtClean="0">
              <a:solidFill>
                <a:schemeClr val="bg1"/>
              </a:solidFill>
              <a:latin typeface="微软雅黑" panose="020B0503020204020204" pitchFamily="34" charset="-122"/>
              <a:ea typeface="微软雅黑" panose="020B0503020204020204" pitchFamily="34" charset="-122"/>
              <a:cs typeface="+mn-cs"/>
              <a:sym typeface="+mn-ea"/>
            </a:endParaRPr>
          </a:p>
        </p:txBody>
      </p:sp>
      <mc:AlternateContent xmlns:mc="http://schemas.openxmlformats.org/markup-compatibility/2006">
        <mc:Choice xmlns:a14="http://schemas.microsoft.com/office/drawing/2010/main" Requires="a14">
          <p:sp>
            <p:nvSpPr>
              <p:cNvPr id="14" name="文本框 13"/>
              <p:cNvSpPr txBox="true"/>
              <p:nvPr>
                <p:custDataLst>
                  <p:tags r:id="rId1"/>
                </p:custDataLst>
              </p:nvPr>
            </p:nvSpPr>
            <p:spPr>
              <a:xfrm>
                <a:off x="2580005" y="4235450"/>
                <a:ext cx="7241540" cy="775970"/>
              </a:xfrm>
              <a:prstGeom prst="rect">
                <a:avLst/>
              </a:prstGeom>
              <a:noFill/>
            </p:spPr>
            <p:txBody>
              <a:bodyPr wrap="square" rtlCol="0">
                <a:noAutofit/>
              </a:bodyPr>
              <a:lstStyle/>
              <a:p>
                <a:pPr algn="l" fontAlgn="auto">
                  <a:spcBef>
                    <a:spcPts val="1200"/>
                  </a:spcBef>
                  <a:spcAft>
                    <a:spcPts val="1200"/>
                  </a:spcAft>
                </a:pPr>
                <a:r>
                  <a:rPr lang="zh-CN" altLang="en-US" sz="2000" b="1" spc="200" dirty="0">
                    <a:solidFill>
                      <a:schemeClr val="bg1"/>
                    </a:solidFill>
                    <a:uFillTx/>
                    <a:sym typeface="+mn-ea"/>
                  </a:rPr>
                  <a:t>月平均人数</a:t>
                </a:r>
                <a:r>
                  <a:rPr lang="zh-CN" altLang="en-US" sz="1500" b="1" dirty="0">
                    <a:solidFill>
                      <a:schemeClr val="bg1"/>
                    </a:solidFill>
                    <a:latin typeface="+mj-ea"/>
                    <a:ea typeface="+mj-ea"/>
                    <a:cs typeface="+mj-ea"/>
                  </a:rPr>
                  <a:t>= </a:t>
                </a:r>
                <a14:m>
                  <m:oMath xmlns:m="http://schemas.openxmlformats.org/officeDocument/2006/math">
                    <m:f>
                      <m:fPr>
                        <m:ctrlPr>
                          <a:rPr lang="en-US" altLang="zh-CN" sz="2400" b="1" i="1">
                            <a:solidFill>
                              <a:schemeClr val="bg1"/>
                            </a:solidFill>
                            <a:latin typeface="Cambria Math" panose="02040503050406030204" pitchFamily="18" charset="0"/>
                            <a:ea typeface="+mj-ea"/>
                            <a:cs typeface="DejaVu Math TeX Gyre" panose="02000503000000000000" charset="0"/>
                          </a:rPr>
                        </m:ctrlPr>
                      </m:fPr>
                      <m:num>
                        <m:r>
                          <a:rPr lang="zh-CN" altLang="en-US" sz="2400" b="1" spc="200">
                            <a:solidFill>
                              <a:schemeClr val="bg1"/>
                            </a:solidFill>
                            <a:uFillTx/>
                            <a:latin typeface="Cambria Math" panose="02040503050406030204" pitchFamily="18" charset="0"/>
                            <a:sym typeface="+mn-ea"/>
                          </a:rPr>
                          <m:t>报告月内每天实有的全部人数之和</m:t>
                        </m:r>
                      </m:num>
                      <m:den>
                        <m:r>
                          <a:rPr lang="zh-CN" altLang="en-US" sz="2400" b="1" spc="200">
                            <a:solidFill>
                              <a:schemeClr val="bg1"/>
                            </a:solidFill>
                            <a:uFillTx/>
                            <a:latin typeface="Cambria Math" panose="02040503050406030204" pitchFamily="18" charset="0"/>
                            <a:sym typeface="+mn-ea"/>
                          </a:rPr>
                          <m:t>报告月的日历日数</m:t>
                        </m:r>
                        <m:r>
                          <a:rPr lang="zh-CN" altLang="en-US" sz="2400" b="1">
                            <a:solidFill>
                              <a:schemeClr val="bg1"/>
                            </a:solidFill>
                            <a:latin typeface="Cambria Math" panose="02040503050406030204" pitchFamily="18" charset="0"/>
                            <a:ea typeface="+mj-ea"/>
                            <a:cs typeface="DejaVu Math TeX Gyre" panose="02000503000000000000" charset="0"/>
                          </a:rPr>
                          <m:t> </m:t>
                        </m:r>
                      </m:den>
                    </m:f>
                  </m:oMath>
                </a14:m>
                <a:endParaRPr lang="zh-CN" altLang="en-US" sz="2400" b="1" dirty="0">
                  <a:solidFill>
                    <a:schemeClr val="bg1"/>
                  </a:solidFill>
                  <a:latin typeface="DejaVu Math TeX Gyre" panose="02000503000000000000" charset="0"/>
                  <a:ea typeface="+mj-ea"/>
                  <a:cs typeface="DejaVu Math TeX Gyre" panose="02000503000000000000" charset="0"/>
                </a:endParaRPr>
              </a:p>
            </p:txBody>
          </p:sp>
        </mc:Choice>
        <mc:Fallback>
          <p:sp>
            <p:nvSpPr>
              <p:cNvPr id="14" name="文本框 13"/>
              <p:cNvSpPr txBox="true">
                <a:spLocks noRot="true" noChangeAspect="true" noMove="true" noResize="true" noEditPoints="true" noAdjustHandles="true" noChangeArrowheads="true" noChangeShapeType="true" noTextEdit="true"/>
              </p:cNvSpPr>
              <p:nvPr>
                <p:custDataLst>
                  <p:tags r:id="rId2"/>
                </p:custDataLst>
              </p:nvPr>
            </p:nvSpPr>
            <p:spPr>
              <a:xfrm>
                <a:off x="2580005" y="4235450"/>
                <a:ext cx="7241540" cy="775970"/>
              </a:xfrm>
              <a:prstGeom prst="rect">
                <a:avLst/>
              </a:prstGeom>
              <a:blipFill rotWithShape="true">
                <a:blip r:embed="rId3"/>
                <a:stretch>
                  <a:fillRect/>
                </a:stretch>
              </a:blipFill>
            </p:spPr>
            <p:txBody>
              <a:bodyPr/>
              <a:lstStyle/>
              <a:p>
                <a:r>
                  <a:rPr lang="zh-CN" altLang="en-US">
                    <a:noFill/>
                  </a:rPr>
                  <a:t> </a:t>
                </a:r>
              </a:p>
            </p:txBody>
          </p:sp>
        </mc:Fallback>
      </mc:AlternateContent>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C:\Users\shiz\Desktop\59d1eeebc95f8_1024.jpg"/>
          <p:cNvPicPr>
            <a:picLocks noChangeAspect="true" noChangeArrowheads="true"/>
          </p:cNvPicPr>
          <p:nvPr/>
        </p:nvPicPr>
        <p:blipFill rotWithShape="true">
          <a:blip r:embed="rId1">
            <a:extLst>
              <a:ext uri="{28A0092B-C50C-407E-A947-70E740481C1C}">
                <a14:useLocalDpi xmlns:a14="http://schemas.microsoft.com/office/drawing/2010/main" val="false"/>
              </a:ext>
            </a:extLst>
          </a:blip>
          <a:srcRect t="7487" b="31354"/>
          <a:stretch>
            <a:fillRect/>
          </a:stretch>
        </p:blipFill>
        <p:spPr bwMode="auto">
          <a:xfrm>
            <a:off x="-182880" y="-598516"/>
            <a:ext cx="12374880" cy="7456515"/>
          </a:xfrm>
          <a:prstGeom prst="rect">
            <a:avLst/>
          </a:prstGeom>
          <a:noFill/>
          <a:extLst>
            <a:ext uri="{909E8E84-426E-40DD-AFC4-6F175D3DCCD1}">
              <a14:hiddenFill xmlns:a14="http://schemas.microsoft.com/office/drawing/2010/main">
                <a:solidFill>
                  <a:srgbClr val="FFFFFF"/>
                </a:solidFill>
              </a14:hiddenFill>
            </a:ext>
          </a:extLst>
        </p:spPr>
      </p:pic>
      <p:sp>
        <p:nvSpPr>
          <p:cNvPr id="2" name="e7d195523061f1c0" hidden="true"/>
          <p:cNvSpPr txBox="true"/>
          <p:nvPr/>
        </p:nvSpPr>
        <p:spPr>
          <a:xfrm>
            <a:off x="-355600" y="1803374"/>
            <a:ext cx="293927" cy="1015988"/>
          </a:xfrm>
          <a:prstGeom prst="rect">
            <a:avLst/>
          </a:prstGeom>
          <a:noFill/>
        </p:spPr>
        <p:txBody>
          <a:bodyPr vert="wordArtVert">
            <a:spAutoFit/>
          </a:bodyPr>
          <a:lstStyle/>
          <a:p>
            <a:pPr marR="0" defTabSz="914400" rtl="0" fontAlgn="auto">
              <a:spcBef>
                <a:spcPts val="0"/>
              </a:spcBef>
              <a:spcAft>
                <a:spcPts val="0"/>
              </a:spcAft>
              <a:buClrTx/>
              <a:buSzTx/>
              <a:buFontTx/>
              <a:buNone/>
              <a:defRPr/>
            </a:pPr>
            <a:r>
              <a:rPr kumimoji="0" lang="en-US" altLang="zh-CN" sz="100" kern="1200" cap="none" spc="0" normalizeH="0" baseline="0" noProof="0">
                <a:solidFill>
                  <a:schemeClr val="tx1"/>
                </a:solidFill>
                <a:latin typeface="+mn-lt"/>
                <a:ea typeface="+mn-ea"/>
                <a:cs typeface="+mn-cs"/>
              </a:rPr>
              <a:t>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a:t>
            </a:r>
            <a:endParaRPr kumimoji="0" lang="zh-CN" altLang="en-US" sz="100" kern="1200" cap="none" spc="0" normalizeH="0" baseline="0" noProof="0">
              <a:solidFill>
                <a:schemeClr val="tx1"/>
              </a:solidFill>
              <a:latin typeface="+mn-lt"/>
              <a:ea typeface="+mn-ea"/>
              <a:cs typeface="+mn-cs"/>
            </a:endParaRPr>
          </a:p>
        </p:txBody>
      </p:sp>
      <p:sp>
        <p:nvSpPr>
          <p:cNvPr id="8" name="文本框 3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1802130" y="1948815"/>
            <a:ext cx="8404860" cy="988695"/>
          </a:xfrm>
          <a:prstGeom prst="rect">
            <a:avLst/>
          </a:prstGeom>
          <a:noFill/>
          <a:ln w="9525">
            <a:noFill/>
          </a:ln>
        </p:spPr>
        <p:txBody>
          <a:bodyPr wrap="square" anchor="t">
            <a:spAutoFit/>
          </a:bodyPr>
          <a:lstStyle/>
          <a:p>
            <a:pPr algn="ctr" rtl="0">
              <a:lnSpc>
                <a:spcPts val="7000"/>
              </a:lnSpc>
              <a:defRPr/>
            </a:pPr>
            <a:r>
              <a:rPr lang="zh-CN" altLang="en-US" sz="5400" b="1" dirty="0">
                <a:solidFill>
                  <a:schemeClr val="bg1"/>
                </a:solidFill>
                <a:latin typeface="微软雅黑" panose="020B0503020204020204" pitchFamily="34" charset="-122"/>
                <a:ea typeface="微软雅黑" panose="020B0503020204020204" pitchFamily="34" charset="-122"/>
                <a:cs typeface="+mn-ea"/>
              </a:rPr>
              <a:t>一、制度</a:t>
            </a:r>
            <a:r>
              <a:rPr lang="zh-CN" sz="5400" b="1" dirty="0">
                <a:solidFill>
                  <a:srgbClr val="FFFFFF"/>
                </a:solidFill>
                <a:latin typeface="微软雅黑" panose="020B0503020204020204" pitchFamily="34" charset="-122"/>
                <a:ea typeface="微软雅黑" panose="020B0503020204020204" pitchFamily="34" charset="-122"/>
              </a:rPr>
              <a:t>修订背景</a:t>
            </a:r>
            <a:endParaRPr lang="zh-CN" sz="5400" b="1" dirty="0">
              <a:solidFill>
                <a:schemeClr val="bg1"/>
              </a:solidFill>
              <a:latin typeface="微软雅黑" panose="020B0503020204020204" pitchFamily="34" charset="-122"/>
              <a:ea typeface="微软雅黑" panose="020B0503020204020204" pitchFamily="34" charset="-122"/>
              <a:cs typeface="+mn-ea"/>
            </a:endParaRPr>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1254125" y="523240"/>
            <a:ext cx="3917315" cy="1184910"/>
          </a:xfrm>
          <a:prstGeom prst="round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9218" name="文本框 16"/>
          <p:cNvSpPr txBox="true"/>
          <p:nvPr/>
        </p:nvSpPr>
        <p:spPr>
          <a:xfrm>
            <a:off x="1253966" y="792798"/>
            <a:ext cx="3855720" cy="645160"/>
          </a:xfrm>
          <a:prstGeom prst="rect">
            <a:avLst/>
          </a:prstGeom>
          <a:noFill/>
          <a:ln w="9525">
            <a:noFill/>
          </a:ln>
        </p:spPr>
        <p:txBody>
          <a:bodyPr wrap="none" anchor="t" anchorCtr="false">
            <a:spAutoFit/>
          </a:bodyPr>
          <a:lstStyle/>
          <a:p>
            <a:pPr algn="ctr"/>
            <a:r>
              <a:rPr lang="zh-CN" altLang="en-US" sz="3600" b="1" dirty="0" smtClean="0">
                <a:solidFill>
                  <a:schemeClr val="bg1">
                    <a:lumMod val="95000"/>
                  </a:schemeClr>
                </a:solidFill>
                <a:latin typeface="微软雅黑" panose="020B0503020204020204" pitchFamily="34" charset="-122"/>
                <a:ea typeface="微软雅黑" panose="020B0503020204020204" pitchFamily="34" charset="-122"/>
                <a:sym typeface="+mn-ea"/>
              </a:rPr>
              <a:t>从业人员工资总额</a:t>
            </a:r>
            <a:endParaRPr lang="zh-CN" altLang="en-US" sz="3600" b="1" dirty="0" smtClean="0">
              <a:solidFill>
                <a:schemeClr val="bg1">
                  <a:lumMod val="9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true"/>
          <p:nvPr/>
        </p:nvSpPr>
        <p:spPr>
          <a:xfrm>
            <a:off x="1315720" y="1708150"/>
            <a:ext cx="9206230" cy="1360805"/>
          </a:xfrm>
          <a:prstGeom prst="rect">
            <a:avLst/>
          </a:prstGeom>
          <a:noFill/>
        </p:spPr>
        <p:txBody>
          <a:bodyPr wrap="square" rtlCol="0">
            <a:noAutofit/>
          </a:bodyPr>
          <a:lstStyle/>
          <a:p>
            <a:pPr marL="493395" marR="0" indent="-457200" algn="l" defTabSz="914400">
              <a:lnSpc>
                <a:spcPct val="150000"/>
              </a:lnSpc>
              <a:spcBef>
                <a:spcPts val="0"/>
              </a:spcBef>
              <a:buClrTx/>
              <a:buSzPct val="85000"/>
              <a:buFont typeface="Wingdings" panose="05000000000000000000" charset="0"/>
              <a:buChar char="Ø"/>
              <a:defRPr/>
            </a:pPr>
            <a:r>
              <a:rPr lang="zh-CN" altLang="en-US" sz="2800" dirty="0" smtClean="0">
                <a:solidFill>
                  <a:schemeClr val="bg1"/>
                </a:solidFill>
                <a:latin typeface="方正黑体_GBK" panose="02000000000000000000" charset="-122"/>
                <a:ea typeface="方正黑体_GBK" panose="02000000000000000000" charset="-122"/>
                <a:sym typeface="+mn-ea"/>
              </a:rPr>
              <a:t>时期指标，指</a:t>
            </a:r>
            <a:r>
              <a:rPr lang="zh-CN" altLang="en-US" sz="2800" dirty="0" smtClean="0">
                <a:solidFill>
                  <a:schemeClr val="accent2">
                    <a:lumMod val="60000"/>
                    <a:lumOff val="40000"/>
                  </a:schemeClr>
                </a:solidFill>
                <a:latin typeface="方正黑体_GBK" panose="02000000000000000000" charset="-122"/>
                <a:ea typeface="方正黑体_GBK" panose="02000000000000000000" charset="-122"/>
                <a:sym typeface="+mn-ea"/>
              </a:rPr>
              <a:t>本单位</a:t>
            </a:r>
            <a:r>
              <a:rPr lang="zh-CN" altLang="en-US" sz="2800" dirty="0" smtClean="0">
                <a:solidFill>
                  <a:schemeClr val="bg1"/>
                </a:solidFill>
                <a:latin typeface="方正黑体_GBK" panose="02000000000000000000" charset="-122"/>
                <a:ea typeface="方正黑体_GBK" panose="02000000000000000000" charset="-122"/>
                <a:sym typeface="+mn-ea"/>
              </a:rPr>
              <a:t>在报告期内直接支付给</a:t>
            </a:r>
            <a:r>
              <a:rPr lang="zh-CN" altLang="en-US" sz="2800" dirty="0" smtClean="0">
                <a:solidFill>
                  <a:schemeClr val="accent2">
                    <a:lumMod val="60000"/>
                    <a:lumOff val="40000"/>
                  </a:schemeClr>
                </a:solidFill>
                <a:latin typeface="方正黑体_GBK" panose="02000000000000000000" charset="-122"/>
                <a:ea typeface="方正黑体_GBK" panose="02000000000000000000" charset="-122"/>
                <a:sym typeface="+mn-ea"/>
              </a:rPr>
              <a:t>本单位全部从业人员</a:t>
            </a:r>
            <a:r>
              <a:rPr lang="zh-CN" altLang="en-US" sz="2800" dirty="0" smtClean="0">
                <a:solidFill>
                  <a:schemeClr val="bg1"/>
                </a:solidFill>
                <a:latin typeface="方正黑体_GBK" panose="02000000000000000000" charset="-122"/>
                <a:ea typeface="方正黑体_GBK" panose="02000000000000000000" charset="-122"/>
                <a:sym typeface="+mn-ea"/>
              </a:rPr>
              <a:t>的劳动报酬总额。</a:t>
            </a:r>
            <a:endParaRPr lang="zh-CN" altLang="en-US" sz="2800" noProof="1" smtClean="0">
              <a:solidFill>
                <a:schemeClr val="bg1"/>
              </a:solidFill>
              <a:latin typeface="方正黑体_GBK" panose="02000000000000000000" charset="-122"/>
              <a:ea typeface="方正黑体_GBK" panose="02000000000000000000" charset="-122"/>
              <a:sym typeface="+mn-ea"/>
            </a:endParaRPr>
          </a:p>
        </p:txBody>
      </p:sp>
      <p:sp>
        <p:nvSpPr>
          <p:cNvPr id="3" name="文本框 2"/>
          <p:cNvSpPr txBox="true"/>
          <p:nvPr>
            <p:custDataLst>
              <p:tags r:id="rId1"/>
            </p:custDataLst>
          </p:nvPr>
        </p:nvSpPr>
        <p:spPr>
          <a:xfrm>
            <a:off x="1494155" y="3084022"/>
            <a:ext cx="8849360" cy="2830195"/>
          </a:xfrm>
          <a:prstGeom prst="rect">
            <a:avLst/>
          </a:prstGeom>
          <a:noFill/>
        </p:spPr>
        <p:txBody>
          <a:bodyPr wrap="square" rtlCol="0">
            <a:noAutofit/>
          </a:bodyPr>
          <a:lstStyle/>
          <a:p>
            <a:pPr marL="36195" marR="0" defTabSz="914400">
              <a:lnSpc>
                <a:spcPct val="150000"/>
              </a:lnSpc>
              <a:spcBef>
                <a:spcPts val="0"/>
              </a:spcBef>
              <a:buClrTx/>
              <a:buSzPct val="85000"/>
              <a:buFont typeface="Wingdings" panose="05000000000000000000" charset="0"/>
              <a:defRPr/>
            </a:pPr>
            <a:r>
              <a:rPr lang="zh-CN" altLang="en-US" sz="2400" b="1" noProof="1" smtClean="0">
                <a:solidFill>
                  <a:schemeClr val="bg1"/>
                </a:solidFill>
                <a:latin typeface="方正黑体_GBK" panose="02000000000000000000" charset="-122"/>
                <a:ea typeface="方正黑体_GBK" panose="02000000000000000000" charset="-122"/>
                <a:sym typeface="+mn-ea"/>
              </a:rPr>
              <a:t>注意：</a:t>
            </a:r>
            <a:endParaRPr lang="zh-CN" altLang="en-US" sz="3200" b="1" noProof="1" smtClean="0">
              <a:solidFill>
                <a:schemeClr val="bg1"/>
              </a:solidFill>
              <a:latin typeface="方正黑体_GBK" panose="02000000000000000000" charset="-122"/>
              <a:ea typeface="方正黑体_GBK" panose="02000000000000000000" charset="-122"/>
              <a:sym typeface="+mn-ea"/>
            </a:endParaRPr>
          </a:p>
          <a:p>
            <a:pPr marR="0" defTabSz="914400">
              <a:lnSpc>
                <a:spcPct val="100000"/>
              </a:lnSpc>
              <a:spcBef>
                <a:spcPts val="0"/>
              </a:spcBef>
              <a:buClrTx/>
              <a:buSzPct val="85000"/>
              <a:buFont typeface="Wingdings" panose="05000000000000000000" charset="0"/>
              <a:defRPr/>
            </a:pPr>
            <a:r>
              <a:rPr lang="en-US" altLang="zh-CN" sz="2400" noProof="1" smtClean="0">
                <a:solidFill>
                  <a:schemeClr val="bg1"/>
                </a:solidFill>
                <a:latin typeface="方正黑体_GBK" panose="02000000000000000000" charset="-122"/>
                <a:ea typeface="方正黑体_GBK" panose="02000000000000000000" charset="-122"/>
                <a:sym typeface="+mn-ea"/>
              </a:rPr>
              <a:t>①不论是计入成本的还是不计入成本的，不论是以货币形式支付的还是以实物形式支付的，均应列入工资总额的计算范围。</a:t>
            </a:r>
            <a:endParaRPr lang="en-US" altLang="zh-CN" sz="2400" noProof="1" smtClean="0">
              <a:solidFill>
                <a:schemeClr val="bg1"/>
              </a:solidFill>
              <a:latin typeface="方正黑体_GBK" panose="02000000000000000000" charset="-122"/>
              <a:ea typeface="方正黑体_GBK" panose="02000000000000000000" charset="-122"/>
              <a:sym typeface="+mn-ea"/>
            </a:endParaRPr>
          </a:p>
          <a:p>
            <a:pPr marR="0" defTabSz="914400">
              <a:lnSpc>
                <a:spcPct val="100000"/>
              </a:lnSpc>
              <a:spcBef>
                <a:spcPts val="0"/>
              </a:spcBef>
              <a:buClrTx/>
              <a:buSzPct val="85000"/>
              <a:buFont typeface="Wingdings" panose="05000000000000000000" charset="0"/>
              <a:defRPr/>
            </a:pPr>
            <a:r>
              <a:rPr lang="en-US" altLang="zh-CN" sz="2400" noProof="1" smtClean="0">
                <a:solidFill>
                  <a:schemeClr val="bg1"/>
                </a:solidFill>
                <a:latin typeface="方正黑体_GBK" panose="02000000000000000000" charset="-122"/>
                <a:ea typeface="方正黑体_GBK" panose="02000000000000000000" charset="-122"/>
                <a:sym typeface="+mn-ea"/>
              </a:rPr>
              <a:t>②工资总额是税前工资，包括单位从个人工资中直接为其代扣或代缴的个人所得税、社会保险基金和住房公积金等个人缴纳部分以及房费、水电费等。</a:t>
            </a:r>
            <a:endParaRPr lang="en-US" altLang="zh-CN" sz="2400" noProof="1" smtClean="0">
              <a:solidFill>
                <a:schemeClr val="bg1"/>
              </a:solidFill>
              <a:latin typeface="方正黑体_GBK" panose="02000000000000000000" charset="-122"/>
              <a:ea typeface="方正黑体_GBK" panose="02000000000000000000" charset="-122"/>
              <a:sym typeface="+mn-ea"/>
            </a:endParaRPr>
          </a:p>
          <a:p>
            <a:pPr marR="0" defTabSz="914400">
              <a:lnSpc>
                <a:spcPct val="100000"/>
              </a:lnSpc>
              <a:spcBef>
                <a:spcPts val="0"/>
              </a:spcBef>
              <a:buClrTx/>
              <a:buSzPct val="85000"/>
              <a:buFont typeface="Wingdings" panose="05000000000000000000" charset="0"/>
              <a:defRPr/>
            </a:pPr>
            <a:r>
              <a:rPr lang="en-US" altLang="zh-CN" sz="2400" noProof="1" smtClean="0">
                <a:solidFill>
                  <a:schemeClr val="bg1"/>
                </a:solidFill>
                <a:latin typeface="方正黑体_GBK" panose="02000000000000000000" charset="-122"/>
                <a:ea typeface="方正黑体_GBK" panose="02000000000000000000" charset="-122"/>
                <a:sym typeface="+mn-ea"/>
              </a:rPr>
              <a:t>③</a:t>
            </a:r>
            <a:r>
              <a:rPr lang="zh-CN" altLang="en-US" sz="2400" noProof="1" smtClean="0">
                <a:solidFill>
                  <a:schemeClr val="bg1"/>
                </a:solidFill>
                <a:latin typeface="方正黑体_GBK" panose="02000000000000000000" charset="-122"/>
                <a:ea typeface="方正黑体_GBK" panose="02000000000000000000" charset="-122"/>
                <a:sym typeface="+mn-ea"/>
              </a:rPr>
              <a:t>不包括</a:t>
            </a:r>
            <a:r>
              <a:rPr lang="en-US" altLang="zh-CN" sz="2400" noProof="1" smtClean="0">
                <a:solidFill>
                  <a:schemeClr val="bg1"/>
                </a:solidFill>
                <a:latin typeface="方正黑体_GBK" panose="02000000000000000000" charset="-122"/>
                <a:ea typeface="方正黑体_GBK" panose="02000000000000000000" charset="-122"/>
                <a:sym typeface="+mn-ea"/>
              </a:rPr>
              <a:t>从</a:t>
            </a:r>
            <a:r>
              <a:rPr lang="zh-CN" altLang="en-US" sz="2400" noProof="1" smtClean="0">
                <a:solidFill>
                  <a:schemeClr val="bg1"/>
                </a:solidFill>
                <a:latin typeface="方正黑体_GBK" panose="02000000000000000000" charset="-122"/>
                <a:ea typeface="方正黑体_GBK" panose="02000000000000000000" charset="-122"/>
                <a:sym typeface="+mn-ea"/>
              </a:rPr>
              <a:t>单位</a:t>
            </a:r>
            <a:r>
              <a:rPr lang="en-US" altLang="zh-CN" sz="2400" b="1" u="sng" noProof="1" smtClean="0">
                <a:solidFill>
                  <a:schemeClr val="bg1"/>
                </a:solidFill>
                <a:latin typeface="方正黑体_GBK" panose="02000000000000000000" charset="-122"/>
                <a:ea typeface="方正黑体_GBK" panose="02000000000000000000" charset="-122"/>
                <a:sym typeface="+mn-ea"/>
              </a:rPr>
              <a:t>工会经费</a:t>
            </a:r>
            <a:r>
              <a:rPr lang="zh-CN" altLang="en-US" sz="2400" b="1" u="sng" noProof="1" smtClean="0">
                <a:solidFill>
                  <a:schemeClr val="bg1"/>
                </a:solidFill>
                <a:latin typeface="方正黑体_GBK" panose="02000000000000000000" charset="-122"/>
                <a:ea typeface="方正黑体_GBK" panose="02000000000000000000" charset="-122"/>
                <a:sym typeface="+mn-ea"/>
              </a:rPr>
              <a:t>或工会账户</a:t>
            </a:r>
            <a:r>
              <a:rPr lang="en-US" altLang="zh-CN" sz="2400" noProof="1" smtClean="0">
                <a:solidFill>
                  <a:schemeClr val="bg1"/>
                </a:solidFill>
                <a:latin typeface="方正黑体_GBK" panose="02000000000000000000" charset="-122"/>
                <a:ea typeface="方正黑体_GBK" panose="02000000000000000000" charset="-122"/>
                <a:sym typeface="+mn-ea"/>
              </a:rPr>
              <a:t>中发</a:t>
            </a:r>
            <a:r>
              <a:rPr lang="zh-CN" altLang="en-US" sz="2400" noProof="1" smtClean="0">
                <a:solidFill>
                  <a:schemeClr val="bg1"/>
                </a:solidFill>
                <a:latin typeface="方正黑体_GBK" panose="02000000000000000000" charset="-122"/>
                <a:ea typeface="方正黑体_GBK" panose="02000000000000000000" charset="-122"/>
                <a:sym typeface="+mn-ea"/>
              </a:rPr>
              <a:t>放</a:t>
            </a:r>
            <a:r>
              <a:rPr lang="en-US" altLang="zh-CN" sz="2400" noProof="1" smtClean="0">
                <a:solidFill>
                  <a:schemeClr val="bg1"/>
                </a:solidFill>
                <a:latin typeface="方正黑体_GBK" panose="02000000000000000000" charset="-122"/>
                <a:ea typeface="方正黑体_GBK" panose="02000000000000000000" charset="-122"/>
                <a:sym typeface="+mn-ea"/>
              </a:rPr>
              <a:t>的现金</a:t>
            </a:r>
            <a:r>
              <a:rPr lang="zh-CN" altLang="en-US" sz="2400" noProof="1" smtClean="0">
                <a:solidFill>
                  <a:schemeClr val="bg1"/>
                </a:solidFill>
                <a:latin typeface="方正黑体_GBK" panose="02000000000000000000" charset="-122"/>
                <a:ea typeface="方正黑体_GBK" panose="02000000000000000000" charset="-122"/>
                <a:sym typeface="+mn-ea"/>
              </a:rPr>
              <a:t>或</a:t>
            </a:r>
            <a:r>
              <a:rPr lang="en-US" altLang="zh-CN" sz="2400" noProof="1" smtClean="0">
                <a:solidFill>
                  <a:schemeClr val="bg1"/>
                </a:solidFill>
                <a:latin typeface="方正黑体_GBK" panose="02000000000000000000" charset="-122"/>
                <a:ea typeface="方正黑体_GBK" panose="02000000000000000000" charset="-122"/>
                <a:sym typeface="+mn-ea"/>
              </a:rPr>
              <a:t>实物。</a:t>
            </a:r>
            <a:endParaRPr lang="en-US" altLang="zh-CN" sz="2400" noProof="1" smtClean="0">
              <a:solidFill>
                <a:schemeClr val="bg1"/>
              </a:solidFill>
              <a:latin typeface="方正黑体_GBK" panose="02000000000000000000" charset="-122"/>
              <a:ea typeface="方正黑体_GBK" panose="02000000000000000000" charset="-122"/>
              <a:sym typeface="+mn-ea"/>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1068070" y="540385"/>
            <a:ext cx="3769995" cy="1007110"/>
          </a:xfrm>
          <a:prstGeom prst="round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9218" name="文本框 16"/>
          <p:cNvSpPr txBox="true"/>
          <p:nvPr/>
        </p:nvSpPr>
        <p:spPr>
          <a:xfrm>
            <a:off x="1335246" y="690563"/>
            <a:ext cx="3234690" cy="706755"/>
          </a:xfrm>
          <a:prstGeom prst="rect">
            <a:avLst/>
          </a:prstGeom>
          <a:noFill/>
          <a:ln w="9525">
            <a:noFill/>
          </a:ln>
        </p:spPr>
        <p:txBody>
          <a:bodyPr wrap="none" anchor="t" anchorCtr="false">
            <a:spAutoFit/>
          </a:bodyPr>
          <a:lstStyle/>
          <a:p>
            <a:pPr algn="ctr"/>
            <a:r>
              <a:rPr lang="zh-CN" altLang="en-US" sz="4000" b="1" dirty="0">
                <a:solidFill>
                  <a:schemeClr val="bg1"/>
                </a:solidFill>
                <a:uFillTx/>
                <a:latin typeface="Arial" panose="02080604020202020204" pitchFamily="34" charset="0"/>
                <a:ea typeface="微软雅黑" panose="020B0503020204020204" pitchFamily="34" charset="-122"/>
              </a:rPr>
              <a:t>应付职工薪酬</a:t>
            </a:r>
            <a:endParaRPr lang="zh-CN" altLang="en-US" sz="4000" b="1" dirty="0">
              <a:solidFill>
                <a:schemeClr val="bg1"/>
              </a:solidFill>
              <a:uFillTx/>
              <a:latin typeface="Arial" panose="02080604020202020204" pitchFamily="34" charset="0"/>
              <a:ea typeface="微软雅黑" panose="020B0503020204020204" pitchFamily="34" charset="-122"/>
            </a:endParaRPr>
          </a:p>
        </p:txBody>
      </p:sp>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 name="文本框 2"/>
          <p:cNvSpPr txBox="true"/>
          <p:nvPr>
            <p:custDataLst>
              <p:tags r:id="rId2"/>
            </p:custDataLst>
          </p:nvPr>
        </p:nvSpPr>
        <p:spPr>
          <a:xfrm>
            <a:off x="911225" y="1622425"/>
            <a:ext cx="11280775" cy="829945"/>
          </a:xfrm>
          <a:prstGeom prst="rect">
            <a:avLst/>
          </a:prstGeom>
          <a:noFill/>
        </p:spPr>
        <p:txBody>
          <a:bodyPr wrap="square" rtlCol="0">
            <a:noAutofit/>
          </a:bodyPr>
          <a:lstStyle/>
          <a:p>
            <a:pPr marL="36195" marR="0" defTabSz="914400">
              <a:lnSpc>
                <a:spcPct val="150000"/>
              </a:lnSpc>
              <a:spcBef>
                <a:spcPts val="0"/>
              </a:spcBef>
              <a:buClrTx/>
              <a:buSzPct val="85000"/>
              <a:buFont typeface="Wingdings" panose="05000000000000000000" charset="0"/>
              <a:defRPr/>
            </a:pPr>
            <a:r>
              <a:rPr lang="zh-CN" altLang="en-US" sz="2400" b="1" noProof="1">
                <a:solidFill>
                  <a:schemeClr val="bg1"/>
                </a:solidFill>
                <a:uFillTx/>
                <a:latin typeface="Arial" panose="02080604020202020204" pitchFamily="34" charset="0"/>
                <a:ea typeface="微软雅黑" panose="020B0503020204020204" pitchFamily="34" charset="-122"/>
                <a:cs typeface="+mn-ea"/>
                <a:sym typeface="+mn-ea"/>
              </a:rPr>
              <a:t>指企业为获得职工提供的服务或解除劳动关系而给予的各种形式的报酬或补偿。</a:t>
            </a:r>
            <a:endParaRPr lang="zh-CN" altLang="en-US" sz="2400" b="1" noProof="1">
              <a:solidFill>
                <a:schemeClr val="bg1"/>
              </a:solidFill>
              <a:uFillTx/>
              <a:latin typeface="Arial" panose="02080604020202020204" pitchFamily="34" charset="0"/>
              <a:ea typeface="微软雅黑" panose="020B0503020204020204" pitchFamily="34" charset="-122"/>
              <a:cs typeface="+mn-ea"/>
              <a:sym typeface="+mn-ea"/>
            </a:endParaRPr>
          </a:p>
        </p:txBody>
      </p:sp>
      <p:graphicFrame>
        <p:nvGraphicFramePr>
          <p:cNvPr id="5" name="表格 4"/>
          <p:cNvGraphicFramePr/>
          <p:nvPr>
            <p:custDataLst>
              <p:tags r:id="rId3"/>
            </p:custDataLst>
          </p:nvPr>
        </p:nvGraphicFramePr>
        <p:xfrm>
          <a:off x="1335405" y="2527300"/>
          <a:ext cx="9589976" cy="3693160"/>
        </p:xfrm>
        <a:graphic>
          <a:graphicData uri="http://schemas.openxmlformats.org/drawingml/2006/table">
            <a:tbl>
              <a:tblPr firstRow="true" bandRow="true">
                <a:tableStyleId>{5C22544A-7EE6-4342-B048-85BDC9FD1C3A}</a:tableStyleId>
              </a:tblPr>
              <a:tblGrid>
                <a:gridCol w="777240"/>
                <a:gridCol w="6580076"/>
                <a:gridCol w="2232660"/>
              </a:tblGrid>
              <a:tr h="381000">
                <a:tc>
                  <a:txBody>
                    <a:bodyPr/>
                    <a:lstStyle/>
                    <a:p>
                      <a:pPr algn="ctr">
                        <a:buNone/>
                      </a:pPr>
                      <a:r>
                        <a:rPr lang="zh-CN" altLang="en-US"/>
                        <a:t>序号</a:t>
                      </a:r>
                      <a:endParaRPr lang="en-US" altLang="zh-CN"/>
                    </a:p>
                  </a:txBody>
                  <a:tcPr/>
                </a:tc>
                <a:tc>
                  <a:txBody>
                    <a:bodyPr/>
                    <a:lstStyle/>
                    <a:p>
                      <a:pPr algn="ctr">
                        <a:buNone/>
                      </a:pPr>
                      <a:r>
                        <a:rPr lang="zh-CN" altLang="en-US"/>
                        <a:t>应付职工薪酬</a:t>
                      </a:r>
                      <a:endParaRPr lang="zh-CN" altLang="en-US"/>
                    </a:p>
                  </a:txBody>
                  <a:tcPr/>
                </a:tc>
                <a:tc>
                  <a:txBody>
                    <a:bodyPr/>
                    <a:lstStyle/>
                    <a:p>
                      <a:pPr>
                        <a:buNone/>
                      </a:pPr>
                      <a:r>
                        <a:rPr lang="zh-CN" altLang="en-US"/>
                        <a:t>是否计入工资总额</a:t>
                      </a:r>
                      <a:endParaRPr lang="zh-CN" altLang="en-US"/>
                    </a:p>
                  </a:txBody>
                  <a:tcPr/>
                </a:tc>
              </a:tr>
              <a:tr h="381000">
                <a:tc>
                  <a:txBody>
                    <a:bodyPr/>
                    <a:lstStyle/>
                    <a:p>
                      <a:pPr algn="ctr">
                        <a:buNone/>
                      </a:pPr>
                      <a:r>
                        <a:rPr lang="en-US" altLang="zh-CN"/>
                        <a:t>1</a:t>
                      </a:r>
                      <a:endParaRPr lang="en-US" altLang="zh-CN"/>
                    </a:p>
                  </a:txBody>
                  <a:tcPr/>
                </a:tc>
                <a:tc>
                  <a:txBody>
                    <a:bodyPr/>
                    <a:lstStyle/>
                    <a:p>
                      <a:pPr>
                        <a:buNone/>
                      </a:pPr>
                      <a:r>
                        <a:rPr lang="zh-CN" sz="1800" dirty="0" smtClean="0">
                          <a:solidFill>
                            <a:srgbClr val="336699"/>
                          </a:solidFill>
                          <a:latin typeface="微软雅黑" panose="020B0503020204020204" pitchFamily="34" charset="-122"/>
                          <a:ea typeface="微软雅黑" panose="020B0503020204020204" pitchFamily="34" charset="-122"/>
                          <a:sym typeface="+mn-ea"/>
                        </a:rPr>
                        <a:t>职工工资、奖金、津贴和补贴。</a:t>
                      </a:r>
                      <a:endParaRPr lang="zh-CN" altLang="en-US"/>
                    </a:p>
                  </a:txBody>
                  <a:tcPr/>
                </a:tc>
                <a:tc>
                  <a:txBody>
                    <a:bodyPr/>
                    <a:lstStyle/>
                    <a:p>
                      <a:pPr algn="ctr">
                        <a:buNone/>
                      </a:pPr>
                      <a:r>
                        <a:rPr lang="zh-CN" altLang="en-US"/>
                        <a:t>计入</a:t>
                      </a:r>
                      <a:endParaRPr lang="zh-CN" altLang="en-US"/>
                    </a:p>
                  </a:txBody>
                  <a:tcPr anchor="ctr"/>
                </a:tc>
              </a:tr>
              <a:tr h="381000">
                <a:tc>
                  <a:txBody>
                    <a:bodyPr/>
                    <a:lstStyle/>
                    <a:p>
                      <a:pPr algn="ctr">
                        <a:buNone/>
                      </a:pPr>
                      <a:r>
                        <a:rPr lang="en-US" altLang="zh-CN"/>
                        <a:t>2</a:t>
                      </a:r>
                      <a:endParaRPr lang="en-US" altLang="zh-CN"/>
                    </a:p>
                  </a:txBody>
                  <a:tcPr anchor="ctr"/>
                </a:tc>
                <a:tc>
                  <a:txBody>
                    <a:bodyPr/>
                    <a:lstStyle/>
                    <a:p>
                      <a:pPr fontAlgn="auto">
                        <a:lnSpc>
                          <a:spcPts val="2800"/>
                        </a:lnSpc>
                        <a:buNone/>
                      </a:pPr>
                      <a:r>
                        <a:rPr lang="zh-CN" sz="1800" dirty="0" smtClean="0">
                          <a:solidFill>
                            <a:srgbClr val="336699"/>
                          </a:solidFill>
                          <a:latin typeface="微软雅黑" panose="020B0503020204020204" pitchFamily="34" charset="-122"/>
                          <a:ea typeface="微软雅黑" panose="020B0503020204020204" pitchFamily="34" charset="-122"/>
                          <a:sym typeface="+mn-ea"/>
                        </a:rPr>
                        <a:t>职工福利费，如困难补助、丧葬费、抚恤费、安家费等。</a:t>
                      </a:r>
                      <a:endParaRPr lang="zh-CN" dirty="0" smtClean="0">
                        <a:solidFill>
                          <a:srgbClr val="336699"/>
                        </a:solidFill>
                        <a:latin typeface="微软雅黑" panose="020B0503020204020204" pitchFamily="34" charset="-122"/>
                        <a:ea typeface="微软雅黑" panose="020B0503020204020204" pitchFamily="34" charset="-122"/>
                      </a:endParaRPr>
                    </a:p>
                  </a:txBody>
                  <a:tcPr/>
                </a:tc>
                <a:tc>
                  <a:txBody>
                    <a:bodyPr/>
                    <a:lstStyle/>
                    <a:p>
                      <a:pPr algn="ctr">
                        <a:buNone/>
                      </a:pPr>
                      <a:r>
                        <a:rPr lang="zh-CN" altLang="en-US"/>
                        <a:t>不计入</a:t>
                      </a:r>
                      <a:endParaRPr lang="zh-CN" altLang="en-US"/>
                    </a:p>
                  </a:txBody>
                  <a:tcPr anchor="ctr"/>
                </a:tc>
              </a:tr>
              <a:tr h="802640">
                <a:tc>
                  <a:txBody>
                    <a:bodyPr/>
                    <a:lstStyle/>
                    <a:p>
                      <a:pPr algn="ctr">
                        <a:buNone/>
                      </a:pPr>
                      <a:r>
                        <a:rPr lang="en-US" altLang="zh-CN"/>
                        <a:t>3</a:t>
                      </a:r>
                      <a:endParaRPr lang="en-US" altLang="zh-CN"/>
                    </a:p>
                  </a:txBody>
                  <a:tcPr anchor="ctr"/>
                </a:tc>
                <a:tc>
                  <a:txBody>
                    <a:bodyPr/>
                    <a:lstStyle/>
                    <a:p>
                      <a:pPr fontAlgn="auto">
                        <a:lnSpc>
                          <a:spcPts val="2800"/>
                        </a:lnSpc>
                        <a:buNone/>
                      </a:pPr>
                      <a:r>
                        <a:rPr lang="zh-CN" sz="1800" dirty="0" smtClean="0">
                          <a:solidFill>
                            <a:srgbClr val="336699"/>
                          </a:solidFill>
                          <a:latin typeface="微软雅黑" panose="020B0503020204020204" pitchFamily="34" charset="-122"/>
                          <a:ea typeface="微软雅黑" panose="020B0503020204020204" pitchFamily="34" charset="-122"/>
                          <a:sym typeface="+mn-ea"/>
                        </a:rPr>
                        <a:t>医疗保险费、养老保险费、失业保险费、工伤保险费和生育保险费等社会保险费，住房公积金。 </a:t>
                      </a:r>
                      <a:r>
                        <a:rPr lang="en-US" altLang="zh-CN" sz="1800" dirty="0" smtClean="0">
                          <a:solidFill>
                            <a:srgbClr val="336699"/>
                          </a:solidFill>
                          <a:latin typeface="微软雅黑" panose="020B0503020204020204" pitchFamily="34" charset="-122"/>
                          <a:ea typeface="微软雅黑" panose="020B0503020204020204" pitchFamily="34" charset="-122"/>
                          <a:sym typeface="+mn-ea"/>
                        </a:rPr>
                        <a:t>       </a:t>
                      </a:r>
                      <a:endParaRPr lang="zh-CN" altLang="en-US"/>
                    </a:p>
                  </a:txBody>
                  <a:tcPr/>
                </a:tc>
                <a:tc>
                  <a:txBody>
                    <a:bodyPr/>
                    <a:lstStyle/>
                    <a:p>
                      <a:pPr algn="ctr">
                        <a:buNone/>
                      </a:pPr>
                      <a:r>
                        <a:rPr lang="zh-CN" altLang="en-US"/>
                        <a:t>个人缴纳部分计入</a:t>
                      </a:r>
                      <a:endParaRPr lang="zh-CN" altLang="en-US"/>
                    </a:p>
                  </a:txBody>
                  <a:tcPr anchor="ctr"/>
                </a:tc>
              </a:tr>
              <a:tr h="381000">
                <a:tc>
                  <a:txBody>
                    <a:bodyPr/>
                    <a:lstStyle/>
                    <a:p>
                      <a:pPr marR="0" algn="ctr" defTabSz="914400">
                        <a:lnSpc>
                          <a:spcPts val="3200"/>
                        </a:lnSpc>
                        <a:spcBef>
                          <a:spcPts val="0"/>
                        </a:spcBef>
                        <a:buClrTx/>
                        <a:buSzPct val="85000"/>
                        <a:buFont typeface="Wingdings" panose="05000000000000000000" charset="0"/>
                        <a:buNone/>
                        <a:defRPr/>
                      </a:pPr>
                      <a:r>
                        <a:rPr lang="en-US" altLang="zh-CN"/>
                        <a:t>4</a:t>
                      </a:r>
                      <a:endParaRPr lang="en-US" altLang="zh-CN"/>
                    </a:p>
                  </a:txBody>
                  <a:tcPr anchor="ctr"/>
                </a:tc>
                <a:tc>
                  <a:txBody>
                    <a:bodyPr/>
                    <a:lstStyle/>
                    <a:p>
                      <a:pPr marR="0" defTabSz="914400" fontAlgn="auto">
                        <a:lnSpc>
                          <a:spcPts val="2800"/>
                        </a:lnSpc>
                        <a:spcBef>
                          <a:spcPts val="0"/>
                        </a:spcBef>
                        <a:buClrTx/>
                        <a:buSzPct val="85000"/>
                        <a:buFont typeface="Wingdings" panose="05000000000000000000" charset="0"/>
                        <a:defRPr/>
                      </a:pPr>
                      <a:r>
                        <a:rPr lang="zh-CN" sz="1800" dirty="0" smtClean="0">
                          <a:solidFill>
                            <a:srgbClr val="336699"/>
                          </a:solidFill>
                          <a:latin typeface="微软雅黑" panose="020B0503020204020204" pitchFamily="34" charset="-122"/>
                          <a:ea typeface="微软雅黑" panose="020B0503020204020204" pitchFamily="34" charset="-122"/>
                          <a:sym typeface="+mn-ea"/>
                        </a:rPr>
                        <a:t>工会经费和职工教育经费，利润分享计划，辞退福利和其他为获得职工提供的服务而给予的报酬或补偿。</a:t>
                      </a:r>
                      <a:endParaRPr lang="zh-CN" altLang="en-US"/>
                    </a:p>
                  </a:txBody>
                  <a:tcPr/>
                </a:tc>
                <a:tc>
                  <a:txBody>
                    <a:bodyPr/>
                    <a:lstStyle/>
                    <a:p>
                      <a:pPr algn="ctr">
                        <a:buNone/>
                      </a:pPr>
                      <a:r>
                        <a:rPr lang="zh-CN" altLang="en-US"/>
                        <a:t>不计入</a:t>
                      </a:r>
                      <a:endParaRPr lang="zh-CN" altLang="en-US"/>
                    </a:p>
                  </a:txBody>
                  <a:tcPr anchor="ctr"/>
                </a:tc>
              </a:tr>
              <a:tr h="381000">
                <a:tc>
                  <a:txBody>
                    <a:bodyPr/>
                    <a:lstStyle/>
                    <a:p>
                      <a:pPr algn="ctr">
                        <a:buNone/>
                      </a:pPr>
                      <a:r>
                        <a:rPr lang="en-US" altLang="zh-CN"/>
                        <a:t>5</a:t>
                      </a:r>
                      <a:endParaRPr lang="en-US" altLang="zh-CN"/>
                    </a:p>
                  </a:txBody>
                  <a:tcPr anchor="ctr"/>
                </a:tc>
                <a:tc>
                  <a:txBody>
                    <a:bodyPr/>
                    <a:lstStyle/>
                    <a:p>
                      <a:pPr fontAlgn="auto">
                        <a:lnSpc>
                          <a:spcPts val="3060"/>
                        </a:lnSpc>
                        <a:buNone/>
                      </a:pPr>
                      <a:r>
                        <a:rPr lang="zh-CN" altLang="en-US" sz="1800" dirty="0" smtClean="0">
                          <a:solidFill>
                            <a:srgbClr val="336699"/>
                          </a:solidFill>
                          <a:latin typeface="微软雅黑" panose="020B0503020204020204" pitchFamily="34" charset="-122"/>
                          <a:ea typeface="微软雅黑" panose="020B0503020204020204" pitchFamily="34" charset="-122"/>
                          <a:sym typeface="+mn-ea"/>
                        </a:rPr>
                        <a:t>劳务派遣人员薪酬（不包括因使用劳务派遣人员而支付的管理费用和其他用工成本）。</a:t>
                      </a:r>
                      <a:endParaRPr lang="zh-CN" altLang="en-US"/>
                    </a:p>
                  </a:txBody>
                  <a:tcPr/>
                </a:tc>
                <a:tc>
                  <a:txBody>
                    <a:bodyPr/>
                    <a:lstStyle/>
                    <a:p>
                      <a:pPr algn="ctr">
                        <a:buNone/>
                      </a:pPr>
                      <a:r>
                        <a:rPr lang="zh-CN" altLang="en-US"/>
                        <a:t>计入</a:t>
                      </a:r>
                      <a:endParaRPr lang="zh-CN" altLang="en-US"/>
                    </a:p>
                  </a:txBody>
                  <a:tcPr anchor="ctr"/>
                </a:tc>
              </a:tr>
            </a:tbl>
          </a:graphicData>
        </a:graphic>
      </p:graphicFrame>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2" name="文本框 26"/>
          <p:cNvSpPr txBox="true"/>
          <p:nvPr/>
        </p:nvSpPr>
        <p:spPr>
          <a:xfrm>
            <a:off x="1538035" y="450617"/>
            <a:ext cx="9317223" cy="70675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4000" b="1" dirty="0" smtClean="0">
                <a:solidFill>
                  <a:schemeClr val="bg1"/>
                </a:solidFill>
                <a:latin typeface="微软雅黑" panose="020B0503020204020204" pitchFamily="34" charset="-122"/>
                <a:ea typeface="微软雅黑" panose="020B0503020204020204" pitchFamily="34" charset="-122"/>
              </a:rPr>
              <a:t>工资新增</a:t>
            </a:r>
            <a:r>
              <a:rPr lang="zh-CN" altLang="en-US" sz="4000" b="1" dirty="0">
                <a:solidFill>
                  <a:schemeClr val="bg1"/>
                </a:solidFill>
                <a:latin typeface="微软雅黑" panose="020B0503020204020204" pitchFamily="34" charset="-122"/>
                <a:ea typeface="微软雅黑" panose="020B0503020204020204" pitchFamily="34" charset="-122"/>
              </a:rPr>
              <a:t>指标</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8" name="文本框 7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true"/>
          <p:nvPr/>
        </p:nvSpPr>
        <p:spPr>
          <a:xfrm>
            <a:off x="7047545" y="3023166"/>
            <a:ext cx="6211606" cy="120032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50000"/>
              </a:lnSpc>
              <a:spcBef>
                <a:spcPct val="0"/>
              </a:spcBef>
              <a:buNone/>
            </a:pPr>
            <a:endParaRPr lang="en-US" altLang="zh-CN" sz="2400" b="1" dirty="0" smtClean="0">
              <a:solidFill>
                <a:schemeClr val="bg1"/>
              </a:solidFill>
              <a:latin typeface="等线 Light" panose="02010600030101010101" pitchFamily="2" charset="-122"/>
              <a:ea typeface="微软雅黑" panose="020B0503020204020204" pitchFamily="34" charset="-122"/>
            </a:endParaRPr>
          </a:p>
          <a:p>
            <a:pPr marL="0" lvl="0" indent="0" eaLnBrk="1" hangingPunct="1">
              <a:lnSpc>
                <a:spcPct val="150000"/>
              </a:lnSpc>
              <a:spcBef>
                <a:spcPct val="0"/>
              </a:spcBef>
              <a:buNone/>
            </a:pPr>
            <a:endParaRPr lang="en-US" altLang="zh-CN" sz="2400" b="1" dirty="0">
              <a:solidFill>
                <a:schemeClr val="bg1"/>
              </a:solidFill>
              <a:latin typeface="等线 Light" panose="02010600030101010101" pitchFamily="2" charset="-122"/>
              <a:ea typeface="微软雅黑" panose="020B0503020204020204" pitchFamily="34" charset="-122"/>
            </a:endParaRPr>
          </a:p>
        </p:txBody>
      </p:sp>
      <p:sp>
        <p:nvSpPr>
          <p:cNvPr id="2" name="文本框 1"/>
          <p:cNvSpPr txBox="true"/>
          <p:nvPr>
            <p:custDataLst>
              <p:tags r:id="rId1"/>
            </p:custDataLst>
          </p:nvPr>
        </p:nvSpPr>
        <p:spPr>
          <a:xfrm>
            <a:off x="650240" y="1379220"/>
            <a:ext cx="11092815" cy="5220970"/>
          </a:xfrm>
          <a:prstGeom prst="rect">
            <a:avLst/>
          </a:prstGeom>
          <a:noFill/>
        </p:spPr>
        <p:txBody>
          <a:bodyPr wrap="square" rtlCol="0">
            <a:spAutoFit/>
          </a:bodyPr>
          <a:lstStyle/>
          <a:p>
            <a:pPr marL="36195">
              <a:lnSpc>
                <a:spcPts val="5000"/>
              </a:lnSpc>
              <a:spcBef>
                <a:spcPts val="0"/>
              </a:spcBef>
              <a:buSzPct val="85000"/>
              <a:buFont typeface="Wingdings" panose="05000000000000000000" charset="0"/>
              <a:defRPr/>
            </a:pPr>
            <a:r>
              <a:rPr lang="en-US" altLang="zh-CN" sz="2800" dirty="0">
                <a:solidFill>
                  <a:schemeClr val="accent2">
                    <a:lumMod val="60000"/>
                    <a:lumOff val="40000"/>
                  </a:schemeClr>
                </a:solidFill>
                <a:latin typeface="+mj-ea"/>
                <a:ea typeface="+mj-ea"/>
                <a:cs typeface="+mj-ea"/>
              </a:rPr>
              <a:t>※</a:t>
            </a:r>
            <a:r>
              <a:rPr lang="zh-CN" altLang="en-US" sz="2800" noProof="1" smtClean="0">
                <a:solidFill>
                  <a:schemeClr val="accent2">
                    <a:lumMod val="60000"/>
                    <a:lumOff val="40000"/>
                  </a:schemeClr>
                </a:solidFill>
                <a:latin typeface="+mj-ea"/>
                <a:ea typeface="+mj-ea"/>
                <a:cs typeface="+mj-ea"/>
                <a:sym typeface="+mn-ea"/>
              </a:rPr>
              <a:t>正常工资</a:t>
            </a:r>
            <a:r>
              <a:rPr lang="zh-CN" altLang="en-US" sz="2800" noProof="1" smtClean="0">
                <a:solidFill>
                  <a:schemeClr val="bg1"/>
                </a:solidFill>
                <a:latin typeface="+mj-ea"/>
                <a:ea typeface="+mj-ea"/>
                <a:cs typeface="+mj-ea"/>
                <a:sym typeface="+mn-ea"/>
              </a:rPr>
              <a:t>：</a:t>
            </a:r>
            <a:r>
              <a:rPr sz="2800" noProof="1" smtClean="0">
                <a:solidFill>
                  <a:schemeClr val="bg1"/>
                </a:solidFill>
                <a:latin typeface="+mj-ea"/>
                <a:ea typeface="+mj-ea"/>
                <a:cs typeface="+mj-ea"/>
                <a:sym typeface="+mn-ea"/>
              </a:rPr>
              <a:t>按月规律性发放的工资部分，包括月度基本工资和绩效工资，月度奖金、月度津贴和补贴等。因</a:t>
            </a:r>
            <a:r>
              <a:rPr sz="2800" b="1" noProof="1" smtClean="0">
                <a:solidFill>
                  <a:schemeClr val="bg1"/>
                </a:solidFill>
                <a:latin typeface="+mj-ea"/>
                <a:ea typeface="+mj-ea"/>
                <a:cs typeface="+mj-ea"/>
                <a:sym typeface="+mn-ea"/>
              </a:rPr>
              <a:t>拖欠工资</a:t>
            </a:r>
            <a:r>
              <a:rPr sz="2800" noProof="1" smtClean="0">
                <a:solidFill>
                  <a:schemeClr val="bg1"/>
                </a:solidFill>
                <a:latin typeface="+mj-ea"/>
                <a:ea typeface="+mj-ea"/>
                <a:cs typeface="+mj-ea"/>
                <a:sym typeface="+mn-ea"/>
              </a:rPr>
              <a:t>而造成的延迟或错月补发的正常工资应填在本项。</a:t>
            </a:r>
            <a:endParaRPr sz="2800" noProof="1" smtClean="0">
              <a:solidFill>
                <a:schemeClr val="bg1"/>
              </a:solidFill>
              <a:latin typeface="+mj-ea"/>
              <a:ea typeface="+mj-ea"/>
              <a:cs typeface="+mj-ea"/>
              <a:sym typeface="+mn-ea"/>
            </a:endParaRPr>
          </a:p>
          <a:p>
            <a:pPr marL="36195">
              <a:lnSpc>
                <a:spcPts val="5000"/>
              </a:lnSpc>
              <a:spcBef>
                <a:spcPts val="0"/>
              </a:spcBef>
              <a:buSzPct val="85000"/>
              <a:buFont typeface="Wingdings" panose="05000000000000000000" charset="0"/>
              <a:defRPr/>
            </a:pPr>
            <a:r>
              <a:rPr lang="en-US" altLang="zh-CN" sz="2800" dirty="0">
                <a:solidFill>
                  <a:schemeClr val="accent2">
                    <a:lumMod val="60000"/>
                    <a:lumOff val="40000"/>
                  </a:schemeClr>
                </a:solidFill>
                <a:latin typeface="+mj-ea"/>
                <a:ea typeface="+mj-ea"/>
                <a:cs typeface="+mj-ea"/>
              </a:rPr>
              <a:t>※</a:t>
            </a:r>
            <a:r>
              <a:rPr lang="zh-CN" altLang="en-US" sz="2800" noProof="1" smtClean="0">
                <a:solidFill>
                  <a:schemeClr val="accent2">
                    <a:lumMod val="60000"/>
                    <a:lumOff val="40000"/>
                  </a:schemeClr>
                </a:solidFill>
                <a:latin typeface="+mj-ea"/>
                <a:ea typeface="+mj-ea"/>
                <a:cs typeface="+mj-ea"/>
                <a:sym typeface="+mn-ea"/>
              </a:rPr>
              <a:t>不定期奖金</a:t>
            </a:r>
            <a:r>
              <a:rPr lang="zh-CN" altLang="en-US" sz="2800" noProof="1" smtClean="0">
                <a:solidFill>
                  <a:schemeClr val="bg1"/>
                </a:solidFill>
                <a:latin typeface="+mj-ea"/>
                <a:ea typeface="+mj-ea"/>
                <a:cs typeface="+mj-ea"/>
                <a:sym typeface="+mn-ea"/>
              </a:rPr>
              <a:t>：</a:t>
            </a:r>
            <a:r>
              <a:rPr sz="2800" noProof="1" smtClean="0">
                <a:solidFill>
                  <a:schemeClr val="bg1"/>
                </a:solidFill>
                <a:latin typeface="+mj-ea"/>
                <a:ea typeface="+mj-ea"/>
                <a:cs typeface="+mj-ea"/>
                <a:sym typeface="+mn-ea"/>
              </a:rPr>
              <a:t>非按月度规律发放的奖金，包括年终一次性奖金或经过一段时间（季度或半年度等）积累而发放的奖金。</a:t>
            </a:r>
            <a:endParaRPr sz="2800" noProof="1" smtClean="0">
              <a:solidFill>
                <a:schemeClr val="bg1"/>
              </a:solidFill>
              <a:latin typeface="+mj-ea"/>
              <a:ea typeface="+mj-ea"/>
              <a:cs typeface="+mj-ea"/>
              <a:sym typeface="+mn-ea"/>
            </a:endParaRPr>
          </a:p>
          <a:p>
            <a:pPr marL="36195">
              <a:lnSpc>
                <a:spcPts val="5000"/>
              </a:lnSpc>
              <a:spcBef>
                <a:spcPts val="0"/>
              </a:spcBef>
              <a:buSzPct val="85000"/>
              <a:buFont typeface="Wingdings" panose="05000000000000000000" charset="0"/>
              <a:defRPr/>
            </a:pPr>
            <a:r>
              <a:rPr lang="en-US" altLang="zh-CN" sz="2800" dirty="0">
                <a:solidFill>
                  <a:schemeClr val="accent2">
                    <a:lumMod val="60000"/>
                    <a:lumOff val="40000"/>
                  </a:schemeClr>
                </a:solidFill>
                <a:latin typeface="+mj-ea"/>
                <a:ea typeface="+mj-ea"/>
                <a:cs typeface="+mj-ea"/>
              </a:rPr>
              <a:t>※</a:t>
            </a:r>
            <a:r>
              <a:rPr lang="zh-CN" altLang="en-US" sz="2800" noProof="1" smtClean="0">
                <a:solidFill>
                  <a:schemeClr val="accent2">
                    <a:lumMod val="60000"/>
                    <a:lumOff val="40000"/>
                  </a:schemeClr>
                </a:solidFill>
                <a:latin typeface="+mj-ea"/>
                <a:ea typeface="+mj-ea"/>
                <a:cs typeface="+mj-ea"/>
                <a:sym typeface="+mn-ea"/>
              </a:rPr>
              <a:t>其他（工资）</a:t>
            </a:r>
            <a:r>
              <a:rPr lang="zh-CN" altLang="en-US" sz="2800" noProof="1" smtClean="0">
                <a:solidFill>
                  <a:schemeClr val="bg1"/>
                </a:solidFill>
                <a:latin typeface="+mj-ea"/>
                <a:ea typeface="+mj-ea"/>
                <a:cs typeface="+mj-ea"/>
                <a:sym typeface="+mn-ea"/>
              </a:rPr>
              <a:t>：</a:t>
            </a:r>
            <a:r>
              <a:rPr sz="2800" noProof="1" smtClean="0">
                <a:solidFill>
                  <a:schemeClr val="bg1"/>
                </a:solidFill>
                <a:latin typeface="+mj-ea"/>
                <a:ea typeface="+mj-ea"/>
                <a:cs typeface="+mj-ea"/>
                <a:sym typeface="+mn-ea"/>
              </a:rPr>
              <a:t>不能包括在正常工资和不定期奖金以内的其他工资部分，包括因当年调整工资（或补贴）标准而补发的上年度工资或各种补贴等。</a:t>
            </a:r>
            <a:endParaRPr sz="2800" noProof="1" smtClean="0">
              <a:solidFill>
                <a:schemeClr val="bg1"/>
              </a:solidFill>
              <a:latin typeface="+mj-ea"/>
              <a:ea typeface="+mj-ea"/>
              <a:cs typeface="+mj-ea"/>
              <a:sym typeface="+mn-ea"/>
            </a:endParaRP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3"/>
          <p:cNvSpPr/>
          <p:nvPr/>
        </p:nvSpPr>
        <p:spPr>
          <a:xfrm>
            <a:off x="1783811" y="2770206"/>
            <a:ext cx="8951913" cy="1134926"/>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indent="0" algn="ctr" eaLnBrk="1" hangingPunct="1">
              <a:lnSpc>
                <a:spcPts val="7000"/>
              </a:lnSpc>
              <a:spcBef>
                <a:spcPct val="0"/>
              </a:spcBef>
              <a:buNone/>
            </a:pPr>
            <a:r>
              <a:rPr lang="zh-CN" altLang="en-US" sz="9600" b="1" i="1" dirty="0" smtClean="0">
                <a:solidFill>
                  <a:schemeClr val="bg1"/>
                </a:solidFill>
                <a:effectLst>
                  <a:outerShdw blurRad="38100" dist="38100" dir="2700000">
                    <a:srgbClr val="000000"/>
                  </a:outerShdw>
                </a:effectLst>
                <a:latin typeface="华文行楷" panose="02010800040101010101" pitchFamily="2" charset="-122"/>
                <a:ea typeface="华文行楷" panose="02010800040101010101" pitchFamily="2" charset="-122"/>
                <a:cs typeface="+mn-ea"/>
                <a:sym typeface="宋体" pitchFamily="2" charset="-122"/>
              </a:rPr>
              <a:t>谢谢大家！</a:t>
            </a:r>
            <a:endParaRPr lang="zh-CN" altLang="en-US" sz="9600" b="1" i="1" dirty="0">
              <a:solidFill>
                <a:schemeClr val="bg1"/>
              </a:solidFill>
              <a:effectLst>
                <a:outerShdw blurRad="38100" dist="38100" dir="2700000">
                  <a:srgbClr val="000000"/>
                </a:outerShdw>
              </a:effectLst>
              <a:latin typeface="华文行楷" panose="02010800040101010101" pitchFamily="2" charset="-122"/>
              <a:ea typeface="华文行楷" panose="02010800040101010101" pitchFamily="2" charset="-122"/>
              <a:cs typeface="+mn-ea"/>
              <a:sym typeface="宋体" pitchFamily="2" charset="-122"/>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655445" y="497205"/>
            <a:ext cx="6224905" cy="64516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600" b="1" dirty="0">
                <a:solidFill>
                  <a:srgbClr val="FFFFFF"/>
                </a:solidFill>
                <a:latin typeface="方正楷体_GBK" panose="02000000000000000000" charset="-122"/>
                <a:ea typeface="方正楷体_GBK" panose="02000000000000000000" charset="-122"/>
              </a:rPr>
              <a:t>制度修订背景</a:t>
            </a:r>
            <a:endParaRPr lang="zh-CN" altLang="en-US" sz="3600" b="1" dirty="0">
              <a:solidFill>
                <a:srgbClr val="FFFFFF"/>
              </a:solidFill>
              <a:latin typeface="方正楷体_GBK" panose="02000000000000000000" charset="-122"/>
              <a:ea typeface="方正楷体_GBK" panose="02000000000000000000" charset="-122"/>
            </a:endParaRPr>
          </a:p>
        </p:txBody>
      </p:sp>
      <p:sp>
        <p:nvSpPr>
          <p:cNvPr id="2" name="文本框 1"/>
          <p:cNvSpPr txBox="true"/>
          <p:nvPr/>
        </p:nvSpPr>
        <p:spPr>
          <a:xfrm>
            <a:off x="2681605" y="1539875"/>
            <a:ext cx="8398510" cy="3579495"/>
          </a:xfrm>
          <a:prstGeom prst="rect">
            <a:avLst/>
          </a:prstGeom>
          <a:noFill/>
        </p:spPr>
        <p:txBody>
          <a:bodyPr wrap="square" rtlCol="0">
            <a:spAutoFit/>
          </a:bodyPr>
          <a:lstStyle/>
          <a:p>
            <a:pPr>
              <a:lnSpc>
                <a:spcPct val="150000"/>
              </a:lnSpc>
              <a:spcAft>
                <a:spcPts val="800"/>
              </a:spcAft>
            </a:pPr>
            <a:r>
              <a:rPr lang="zh-CN" altLang="en-US" sz="4000" u="sng" dirty="0">
                <a:solidFill>
                  <a:schemeClr val="bg1"/>
                </a:solidFill>
                <a:latin typeface="黑体" panose="02010609060101010101" charset="-122"/>
                <a:ea typeface="黑体" panose="02010609060101010101" charset="-122"/>
              </a:rPr>
              <a:t>当前制度存在的</a:t>
            </a:r>
            <a:r>
              <a:rPr lang="zh-CN" altLang="en-US" sz="4000" b="1" u="sng" dirty="0">
                <a:solidFill>
                  <a:schemeClr val="bg1"/>
                </a:solidFill>
                <a:latin typeface="黑体" panose="02010609060101010101" charset="-122"/>
                <a:ea typeface="黑体" panose="02010609060101010101" charset="-122"/>
              </a:rPr>
              <a:t>主要问题</a:t>
            </a:r>
            <a:endParaRPr lang="en-US" altLang="zh-CN" sz="4000" b="1" u="sng" dirty="0">
              <a:solidFill>
                <a:schemeClr val="bg1"/>
              </a:solidFill>
              <a:latin typeface="黑体" panose="02010609060101010101" charset="-122"/>
              <a:ea typeface="黑体" panose="02010609060101010101" charset="-122"/>
            </a:endParaRPr>
          </a:p>
          <a:p>
            <a:pPr>
              <a:lnSpc>
                <a:spcPts val="4800"/>
              </a:lnSpc>
            </a:pPr>
            <a:r>
              <a:rPr lang="en-US" altLang="zh-CN" sz="3200" b="1" dirty="0" smtClean="0">
                <a:solidFill>
                  <a:schemeClr val="bg1"/>
                </a:solidFill>
                <a:latin typeface="+mn-ea"/>
                <a:ea typeface="+mn-ea"/>
                <a:cs typeface="+mn-ea"/>
              </a:rPr>
              <a:t>※</a:t>
            </a:r>
            <a:r>
              <a:rPr lang="tr-TR" altLang="zh-CN" sz="3200" b="1" dirty="0" smtClean="0">
                <a:solidFill>
                  <a:schemeClr val="bg1"/>
                </a:solidFill>
                <a:latin typeface="+mn-ea"/>
                <a:ea typeface="+mn-ea"/>
                <a:cs typeface="+mn-ea"/>
              </a:rPr>
              <a:t> </a:t>
            </a:r>
            <a:r>
              <a:rPr lang="zh-CN" altLang="en-US" sz="3200" b="1" dirty="0" smtClean="0">
                <a:solidFill>
                  <a:schemeClr val="bg1"/>
                </a:solidFill>
                <a:latin typeface="+mn-ea"/>
                <a:ea typeface="+mn-ea"/>
                <a:cs typeface="+mn-ea"/>
              </a:rPr>
              <a:t>使用</a:t>
            </a:r>
            <a:r>
              <a:rPr lang="zh-CN" altLang="en-US" sz="3200" b="1" dirty="0">
                <a:solidFill>
                  <a:schemeClr val="bg1"/>
                </a:solidFill>
                <a:latin typeface="+mn-ea"/>
                <a:ea typeface="+mn-ea"/>
                <a:cs typeface="+mn-ea"/>
              </a:rPr>
              <a:t>的名录库单位信息不准确，更新不及时</a:t>
            </a:r>
            <a:endParaRPr lang="zh-CN" sz="3200" b="1" dirty="0">
              <a:solidFill>
                <a:schemeClr val="bg1"/>
              </a:solidFill>
              <a:latin typeface="+mn-ea"/>
              <a:ea typeface="+mn-ea"/>
              <a:cs typeface="+mn-ea"/>
              <a:sym typeface="+mn-ea"/>
            </a:endParaRPr>
          </a:p>
          <a:p>
            <a:pPr>
              <a:lnSpc>
                <a:spcPts val="4800"/>
              </a:lnSpc>
            </a:pPr>
            <a:r>
              <a:rPr lang="en-US" altLang="zh-CN" sz="3200" b="1" dirty="0" smtClean="0">
                <a:solidFill>
                  <a:schemeClr val="bg1"/>
                </a:solidFill>
                <a:latin typeface="+mn-ea"/>
                <a:ea typeface="+mn-ea"/>
                <a:cs typeface="+mn-ea"/>
                <a:sym typeface="+mn-ea"/>
              </a:rPr>
              <a:t>※</a:t>
            </a:r>
            <a:r>
              <a:rPr lang="tr-TR" altLang="zh-CN" sz="3200" b="1" dirty="0" smtClean="0">
                <a:solidFill>
                  <a:schemeClr val="bg1"/>
                </a:solidFill>
                <a:latin typeface="+mn-ea"/>
                <a:ea typeface="+mn-ea"/>
                <a:cs typeface="+mn-ea"/>
                <a:sym typeface="+mn-ea"/>
              </a:rPr>
              <a:t> </a:t>
            </a:r>
            <a:r>
              <a:rPr lang="zh-CN" altLang="en-US" sz="3200" b="1" dirty="0" smtClean="0">
                <a:solidFill>
                  <a:schemeClr val="bg1"/>
                </a:solidFill>
                <a:latin typeface="+mn-ea"/>
                <a:ea typeface="+mn-ea"/>
                <a:cs typeface="+mn-ea"/>
                <a:sym typeface="+mn-ea"/>
              </a:rPr>
              <a:t>不能</a:t>
            </a:r>
            <a:r>
              <a:rPr lang="zh-CN" altLang="en-US" sz="3200" b="1" dirty="0">
                <a:solidFill>
                  <a:schemeClr val="bg1"/>
                </a:solidFill>
                <a:latin typeface="+mn-ea"/>
                <a:ea typeface="+mn-ea"/>
                <a:cs typeface="+mn-ea"/>
                <a:sym typeface="+mn-ea"/>
              </a:rPr>
              <a:t>真实反映季度</a:t>
            </a:r>
            <a:r>
              <a:rPr lang="zh-CN" altLang="en-US" sz="3200" b="1" dirty="0" smtClean="0">
                <a:solidFill>
                  <a:schemeClr val="bg1"/>
                </a:solidFill>
                <a:latin typeface="+mn-ea"/>
                <a:ea typeface="+mn-ea"/>
                <a:cs typeface="+mn-ea"/>
                <a:sym typeface="+mn-ea"/>
              </a:rPr>
              <a:t>工资实际增长速度</a:t>
            </a:r>
            <a:endParaRPr lang="zh-CN" altLang="en-US" sz="3200" b="1" dirty="0">
              <a:solidFill>
                <a:schemeClr val="bg1"/>
              </a:solidFill>
              <a:latin typeface="+mn-ea"/>
              <a:ea typeface="+mn-ea"/>
              <a:cs typeface="+mn-ea"/>
              <a:sym typeface="+mn-ea"/>
            </a:endParaRPr>
          </a:p>
          <a:p>
            <a:pPr>
              <a:lnSpc>
                <a:spcPts val="4800"/>
              </a:lnSpc>
            </a:pPr>
            <a:r>
              <a:rPr lang="en-US" altLang="zh-CN" sz="3200" b="1" dirty="0" smtClean="0">
                <a:solidFill>
                  <a:schemeClr val="bg1"/>
                </a:solidFill>
                <a:latin typeface="+mn-ea"/>
                <a:ea typeface="+mn-ea"/>
                <a:cs typeface="+mn-ea"/>
                <a:sym typeface="+mn-ea"/>
              </a:rPr>
              <a:t>※</a:t>
            </a:r>
            <a:r>
              <a:rPr lang="tr-TR" altLang="zh-CN" sz="3200" b="1" dirty="0" smtClean="0">
                <a:solidFill>
                  <a:schemeClr val="bg1"/>
                </a:solidFill>
                <a:latin typeface="+mn-ea"/>
                <a:ea typeface="+mn-ea"/>
                <a:cs typeface="+mn-ea"/>
                <a:sym typeface="+mn-ea"/>
              </a:rPr>
              <a:t> </a:t>
            </a:r>
            <a:r>
              <a:rPr lang="zh-CN" altLang="en-US" sz="3200" b="1" dirty="0" smtClean="0">
                <a:solidFill>
                  <a:schemeClr val="bg1"/>
                </a:solidFill>
                <a:latin typeface="+mn-ea"/>
                <a:ea typeface="+mn-ea"/>
                <a:cs typeface="+mn-ea"/>
                <a:sym typeface="+mn-ea"/>
              </a:rPr>
              <a:t>年报</a:t>
            </a:r>
            <a:r>
              <a:rPr lang="zh-CN" altLang="en-US" sz="3200" b="1" dirty="0">
                <a:solidFill>
                  <a:schemeClr val="bg1"/>
                </a:solidFill>
                <a:latin typeface="+mn-ea"/>
                <a:ea typeface="+mn-ea"/>
                <a:cs typeface="+mn-ea"/>
                <a:sym typeface="+mn-ea"/>
              </a:rPr>
              <a:t>数据发布时间较晚</a:t>
            </a:r>
            <a:endParaRPr lang="zh-CN" altLang="en-US" sz="3200" b="1" dirty="0">
              <a:solidFill>
                <a:schemeClr val="bg1"/>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64516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600" b="1" dirty="0">
                <a:solidFill>
                  <a:srgbClr val="FFFFFF"/>
                </a:solidFill>
                <a:latin typeface="方正楷体_GBK" panose="02000000000000000000" charset="-122"/>
                <a:ea typeface="方正楷体_GBK" panose="02000000000000000000" charset="-122"/>
                <a:sym typeface="+mn-ea"/>
              </a:rPr>
              <a:t>制度修订背景</a:t>
            </a:r>
            <a:endParaRPr lang="zh-CN" altLang="en-US" sz="3600" b="1" dirty="0">
              <a:solidFill>
                <a:srgbClr val="FFFFFF"/>
              </a:solidFill>
              <a:latin typeface="方正楷体_GBK" panose="02000000000000000000" charset="-122"/>
              <a:ea typeface="方正楷体_GBK" panose="02000000000000000000" charset="-122"/>
              <a:sym typeface="+mn-ea"/>
            </a:endParaRPr>
          </a:p>
        </p:txBody>
      </p:sp>
      <p:sp>
        <p:nvSpPr>
          <p:cNvPr id="2" name="文本框 1"/>
          <p:cNvSpPr txBox="true"/>
          <p:nvPr/>
        </p:nvSpPr>
        <p:spPr>
          <a:xfrm>
            <a:off x="2487931" y="1509395"/>
            <a:ext cx="7062470" cy="2491740"/>
          </a:xfrm>
          <a:prstGeom prst="rect">
            <a:avLst/>
          </a:prstGeom>
          <a:noFill/>
        </p:spPr>
        <p:txBody>
          <a:bodyPr wrap="square" rtlCol="0">
            <a:spAutoFit/>
          </a:bodyPr>
          <a:lstStyle/>
          <a:p>
            <a:pPr>
              <a:lnSpc>
                <a:spcPct val="150000"/>
              </a:lnSpc>
            </a:pPr>
            <a:r>
              <a:rPr lang="zh-CN" altLang="en-US" sz="4000" u="sng" dirty="0">
                <a:solidFill>
                  <a:schemeClr val="bg1"/>
                </a:solidFill>
                <a:latin typeface="黑体" panose="02010609060101010101" charset="-122"/>
                <a:ea typeface="黑体" panose="02010609060101010101" charset="-122"/>
              </a:rPr>
              <a:t>制度修订后主要解决的问题</a:t>
            </a:r>
            <a:endParaRPr lang="en-US" altLang="zh-CN" sz="4000" u="sng" dirty="0">
              <a:solidFill>
                <a:schemeClr val="bg1"/>
              </a:solidFill>
              <a:latin typeface="黑体" panose="02010609060101010101" charset="-122"/>
              <a:ea typeface="黑体" panose="02010609060101010101" charset="-122"/>
            </a:endParaRPr>
          </a:p>
          <a:p>
            <a:pPr>
              <a:lnSpc>
                <a:spcPct val="150000"/>
              </a:lnSpc>
            </a:pPr>
            <a:r>
              <a:rPr lang="en-US" altLang="zh-CN" sz="3200" b="1" dirty="0" smtClean="0">
                <a:solidFill>
                  <a:schemeClr val="bg1"/>
                </a:solidFill>
                <a:latin typeface="+mn-ea"/>
                <a:ea typeface="+mn-ea"/>
                <a:cs typeface="+mn-ea"/>
              </a:rPr>
              <a:t>※</a:t>
            </a:r>
            <a:r>
              <a:rPr lang="zh-CN" altLang="en-US" sz="3200" b="1" dirty="0" smtClean="0">
                <a:solidFill>
                  <a:schemeClr val="bg1"/>
                </a:solidFill>
                <a:latin typeface="+mn-ea"/>
                <a:ea typeface="+mn-ea"/>
                <a:cs typeface="+mn-ea"/>
              </a:rPr>
              <a:t> </a:t>
            </a:r>
            <a:r>
              <a:rPr lang="zh-CN" altLang="en-US" sz="3200" b="1" dirty="0">
                <a:solidFill>
                  <a:schemeClr val="bg1"/>
                </a:solidFill>
                <a:latin typeface="+mn-ea"/>
                <a:ea typeface="+mn-ea"/>
                <a:cs typeface="+mn-ea"/>
              </a:rPr>
              <a:t>保持数据的稳定性、可比性</a:t>
            </a:r>
            <a:endParaRPr lang="zh-CN" sz="3200" b="1" dirty="0">
              <a:solidFill>
                <a:schemeClr val="bg1"/>
              </a:solidFill>
              <a:latin typeface="+mn-ea"/>
              <a:ea typeface="+mn-ea"/>
              <a:cs typeface="+mn-ea"/>
              <a:sym typeface="+mn-ea"/>
            </a:endParaRPr>
          </a:p>
          <a:p>
            <a:pPr>
              <a:lnSpc>
                <a:spcPct val="150000"/>
              </a:lnSpc>
            </a:pPr>
            <a:r>
              <a:rPr lang="en-US" altLang="zh-CN" sz="3200" b="1" dirty="0" smtClean="0">
                <a:solidFill>
                  <a:schemeClr val="bg1"/>
                </a:solidFill>
                <a:latin typeface="+mn-ea"/>
                <a:ea typeface="+mn-ea"/>
                <a:cs typeface="+mn-ea"/>
              </a:rPr>
              <a:t>※</a:t>
            </a:r>
            <a:r>
              <a:rPr lang="zh-CN" altLang="en-US" sz="3200" b="1" dirty="0" smtClean="0">
                <a:solidFill>
                  <a:schemeClr val="bg1"/>
                </a:solidFill>
                <a:latin typeface="+mn-ea"/>
                <a:ea typeface="+mn-ea"/>
                <a:cs typeface="+mn-ea"/>
              </a:rPr>
              <a:t> </a:t>
            </a:r>
            <a:r>
              <a:rPr lang="zh-CN" altLang="en-US" sz="3200" b="1" dirty="0">
                <a:solidFill>
                  <a:schemeClr val="bg1"/>
                </a:solidFill>
                <a:latin typeface="+mn-ea"/>
                <a:ea typeface="+mn-ea"/>
                <a:cs typeface="+mn-ea"/>
                <a:sym typeface="+mn-ea"/>
              </a:rPr>
              <a:t>年报工作时间提前</a:t>
            </a:r>
            <a:endParaRPr lang="zh-CN" altLang="en-US" sz="3200" b="1" dirty="0">
              <a:solidFill>
                <a:schemeClr val="bg1"/>
              </a:solidFill>
              <a:latin typeface="+mn-ea"/>
              <a:ea typeface="+mn-ea"/>
              <a:cs typeface="+mn-ea"/>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569492" y="506497"/>
            <a:ext cx="9317223" cy="64516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600" b="1" dirty="0">
                <a:solidFill>
                  <a:srgbClr val="FFFFFF"/>
                </a:solidFill>
                <a:latin typeface="方正楷体_GBK" panose="02000000000000000000" charset="-122"/>
                <a:ea typeface="方正楷体_GBK" panose="02000000000000000000" charset="-122"/>
                <a:sym typeface="+mn-ea"/>
              </a:rPr>
              <a:t>主要修订内容</a:t>
            </a:r>
            <a:endParaRPr lang="zh-CN" altLang="en-US" sz="3600" b="1" dirty="0">
              <a:solidFill>
                <a:srgbClr val="FFFFFF"/>
              </a:solidFill>
              <a:latin typeface="方正楷体_GBK" panose="02000000000000000000" charset="-122"/>
              <a:ea typeface="方正楷体_GBK" panose="02000000000000000000" charset="-122"/>
              <a:sym typeface="+mn-ea"/>
            </a:endParaRPr>
          </a:p>
        </p:txBody>
      </p:sp>
      <p:sp>
        <p:nvSpPr>
          <p:cNvPr id="2" name="文本框 1"/>
          <p:cNvSpPr txBox="true"/>
          <p:nvPr/>
        </p:nvSpPr>
        <p:spPr>
          <a:xfrm>
            <a:off x="1705610" y="1438275"/>
            <a:ext cx="7662545" cy="3969385"/>
          </a:xfrm>
          <a:prstGeom prst="rect">
            <a:avLst/>
          </a:prstGeom>
          <a:noFill/>
        </p:spPr>
        <p:txBody>
          <a:bodyPr wrap="square" rtlCol="0">
            <a:spAutoFit/>
          </a:bodyPr>
          <a:lstStyle/>
          <a:p>
            <a:pPr>
              <a:lnSpc>
                <a:spcPct val="150000"/>
              </a:lnSpc>
            </a:pPr>
            <a:r>
              <a:rPr lang="zh-CN" altLang="en-US" sz="4000" u="sng" dirty="0">
                <a:solidFill>
                  <a:schemeClr val="bg1"/>
                </a:solidFill>
                <a:latin typeface="黑体" panose="02010609060101010101" charset="-122"/>
                <a:ea typeface="黑体" panose="02010609060101010101" charset="-122"/>
              </a:rPr>
              <a:t>制度修订主要涉及</a:t>
            </a:r>
            <a:endParaRPr lang="en-US" altLang="zh-CN" sz="4000" u="sng" dirty="0">
              <a:solidFill>
                <a:schemeClr val="bg1"/>
              </a:solidFill>
              <a:latin typeface="黑体" panose="02010609060101010101" charset="-122"/>
              <a:ea typeface="黑体" panose="02010609060101010101" charset="-122"/>
            </a:endParaRPr>
          </a:p>
          <a:p>
            <a:pPr>
              <a:lnSpc>
                <a:spcPct val="150000"/>
              </a:lnSpc>
            </a:pPr>
            <a:r>
              <a:rPr lang="en-US" altLang="zh-CN" sz="3200" b="1" dirty="0">
                <a:solidFill>
                  <a:schemeClr val="bg1"/>
                </a:solidFill>
                <a:latin typeface="+mj-ea"/>
                <a:ea typeface="+mj-ea"/>
                <a:cs typeface="+mj-ea"/>
              </a:rPr>
              <a:t>1</a:t>
            </a:r>
            <a:r>
              <a:rPr lang="zh-CN" altLang="en-US" sz="3200" b="1" dirty="0">
                <a:solidFill>
                  <a:schemeClr val="bg1"/>
                </a:solidFill>
                <a:latin typeface="+mj-ea"/>
                <a:ea typeface="+mj-ea"/>
                <a:cs typeface="+mj-ea"/>
              </a:rPr>
              <a:t>、填报单位范围</a:t>
            </a:r>
            <a:endParaRPr lang="zh-CN" altLang="en-US" sz="3200" b="1" dirty="0">
              <a:solidFill>
                <a:schemeClr val="bg1"/>
              </a:solidFill>
              <a:latin typeface="+mj-ea"/>
              <a:ea typeface="+mj-ea"/>
              <a:cs typeface="+mj-ea"/>
            </a:endParaRPr>
          </a:p>
          <a:p>
            <a:pPr>
              <a:lnSpc>
                <a:spcPct val="150000"/>
              </a:lnSpc>
            </a:pPr>
            <a:r>
              <a:rPr lang="en-US" altLang="zh-CN" sz="3200" b="1" dirty="0">
                <a:solidFill>
                  <a:schemeClr val="bg1"/>
                </a:solidFill>
                <a:latin typeface="+mj-ea"/>
                <a:ea typeface="+mj-ea"/>
                <a:cs typeface="+mj-ea"/>
              </a:rPr>
              <a:t>2</a:t>
            </a:r>
            <a:r>
              <a:rPr lang="zh-CN" altLang="en-US" sz="3200" b="1" dirty="0">
                <a:solidFill>
                  <a:schemeClr val="bg1"/>
                </a:solidFill>
                <a:latin typeface="+mj-ea"/>
                <a:ea typeface="+mj-ea"/>
                <a:cs typeface="+mj-ea"/>
              </a:rPr>
              <a:t>、年定报的报送时间</a:t>
            </a:r>
            <a:endParaRPr lang="zh-CN" altLang="en-US" sz="3200" b="1" dirty="0">
              <a:solidFill>
                <a:schemeClr val="bg1"/>
              </a:solidFill>
              <a:latin typeface="+mj-ea"/>
              <a:ea typeface="+mj-ea"/>
              <a:cs typeface="+mj-ea"/>
            </a:endParaRPr>
          </a:p>
          <a:p>
            <a:pPr>
              <a:lnSpc>
                <a:spcPct val="150000"/>
              </a:lnSpc>
            </a:pPr>
            <a:r>
              <a:rPr lang="en-US" altLang="zh-CN" sz="3200" b="1" dirty="0">
                <a:solidFill>
                  <a:schemeClr val="bg1"/>
                </a:solidFill>
                <a:latin typeface="+mj-ea"/>
                <a:ea typeface="+mj-ea"/>
                <a:cs typeface="+mj-ea"/>
              </a:rPr>
              <a:t>   </a:t>
            </a:r>
            <a:r>
              <a:rPr lang="zh-CN" altLang="en-US" sz="3200" b="1" dirty="0">
                <a:solidFill>
                  <a:schemeClr val="bg1"/>
                </a:solidFill>
                <a:latin typeface="+mj-ea"/>
                <a:ea typeface="+mj-ea"/>
                <a:cs typeface="+mj-ea"/>
              </a:rPr>
              <a:t>企报截止时间、验收截止时间</a:t>
            </a:r>
            <a:endParaRPr lang="zh-CN" altLang="en-US" sz="3200" b="1" dirty="0">
              <a:solidFill>
                <a:schemeClr val="bg1"/>
              </a:solidFill>
              <a:latin typeface="+mj-ea"/>
              <a:ea typeface="+mj-ea"/>
              <a:cs typeface="+mj-ea"/>
            </a:endParaRPr>
          </a:p>
          <a:p>
            <a:pPr>
              <a:lnSpc>
                <a:spcPct val="150000"/>
              </a:lnSpc>
            </a:pPr>
            <a:r>
              <a:rPr lang="en-US" altLang="zh-CN" sz="3200" b="1" dirty="0">
                <a:solidFill>
                  <a:schemeClr val="bg1"/>
                </a:solidFill>
                <a:latin typeface="+mj-ea"/>
                <a:ea typeface="+mj-ea"/>
                <a:cs typeface="+mj-ea"/>
              </a:rPr>
              <a:t>3</a:t>
            </a:r>
            <a:r>
              <a:rPr lang="zh-CN" altLang="en-US" sz="3200" b="1" dirty="0" smtClean="0">
                <a:solidFill>
                  <a:schemeClr val="bg1"/>
                </a:solidFill>
                <a:latin typeface="+mj-ea"/>
                <a:ea typeface="+mj-ea"/>
                <a:cs typeface="+mj-ea"/>
              </a:rPr>
              <a:t>、新增机关事业单位</a:t>
            </a:r>
            <a:r>
              <a:rPr lang="en-US" altLang="zh-CN" sz="3200" b="1" dirty="0" smtClean="0">
                <a:solidFill>
                  <a:schemeClr val="bg1"/>
                </a:solidFill>
                <a:latin typeface="+mj-ea"/>
                <a:ea typeface="+mj-ea"/>
                <a:cs typeface="+mj-ea"/>
              </a:rPr>
              <a:t>2024</a:t>
            </a:r>
            <a:r>
              <a:rPr lang="zh-CN" altLang="en-US" sz="3200" b="1" dirty="0" smtClean="0">
                <a:solidFill>
                  <a:schemeClr val="bg1"/>
                </a:solidFill>
                <a:latin typeface="+mj-ea"/>
                <a:ea typeface="+mj-ea"/>
                <a:cs typeface="+mj-ea"/>
              </a:rPr>
              <a:t>年报表</a:t>
            </a:r>
            <a:endParaRPr lang="zh-CN" sz="3200" b="1" dirty="0">
              <a:solidFill>
                <a:schemeClr val="bg1"/>
              </a:solidFill>
              <a:latin typeface="+mj-ea"/>
              <a:ea typeface="+mj-ea"/>
              <a:cs typeface="+mj-ea"/>
              <a:sym typeface="+mn-ea"/>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9"/>
          <p:cNvSpPr txBox="true"/>
          <p:nvPr/>
        </p:nvSpPr>
        <p:spPr>
          <a:xfrm>
            <a:off x="11263313" y="5984875"/>
            <a:ext cx="185737" cy="369888"/>
          </a:xfrm>
          <a:prstGeom prst="rect">
            <a:avLst/>
          </a:prstGeom>
          <a:noFill/>
          <a:ln w="9525">
            <a:noFill/>
          </a:ln>
        </p:spPr>
        <p:txBody>
          <a:bodyPr wrap="none">
            <a:spAutoFit/>
          </a:bodyPr>
          <a:lstStyle/>
          <a:p>
            <a:endParaRPr lang="zh-CN" altLang="en-US">
              <a:latin typeface="等线" panose="02010600030101010101" pitchFamily="2" charset="-122"/>
              <a:ea typeface="等线" panose="02010600030101010101" pitchFamily="2" charset="-122"/>
            </a:endParaRPr>
          </a:p>
        </p:txBody>
      </p:sp>
      <p:sp>
        <p:nvSpPr>
          <p:cNvPr id="18" name="文本框 26"/>
          <p:cNvSpPr txBox="true"/>
          <p:nvPr/>
        </p:nvSpPr>
        <p:spPr>
          <a:xfrm>
            <a:off x="1436777" y="506497"/>
            <a:ext cx="9317223" cy="132207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80604020202020204" pitchFamily="34" charset="0"/>
              <a:buChar char="•"/>
              <a:defRPr sz="2800" kern="1200">
                <a:solidFill>
                  <a:schemeClr val="tx1"/>
                </a:solidFill>
                <a:latin typeface="+mn-lt"/>
                <a:ea typeface="+mn-ea"/>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80604020202020204" pitchFamily="34" charset="0"/>
              <a:buChar char="•"/>
              <a:defRPr sz="2400" kern="1200">
                <a:solidFill>
                  <a:schemeClr val="tx1"/>
                </a:solidFill>
                <a:latin typeface="+mn-lt"/>
                <a:ea typeface="+mn-ea"/>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80604020202020204" pitchFamily="34" charset="0"/>
              <a:buChar char="•"/>
              <a:defRPr sz="2000" kern="1200">
                <a:solidFill>
                  <a:schemeClr val="tx1"/>
                </a:solidFill>
                <a:latin typeface="+mn-lt"/>
                <a:ea typeface="+mn-ea"/>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80604020202020204" pitchFamily="34" charset="0"/>
              <a:buChar char="•"/>
              <a:defRPr kern="1200">
                <a:solidFill>
                  <a:schemeClr val="tx1"/>
                </a:solidFill>
                <a:latin typeface="+mn-lt"/>
                <a:ea typeface="+mn-ea"/>
                <a:cs typeface="等线" panose="02010600030101010101" pitchFamily="2" charset="-122"/>
              </a:defRPr>
            </a:lvl5pPr>
          </a:lstStyle>
          <a:p>
            <a:pPr marL="0" lvl="0" indent="0" eaLnBrk="1" hangingPunct="1">
              <a:lnSpc>
                <a:spcPct val="100000"/>
              </a:lnSpc>
              <a:spcBef>
                <a:spcPct val="0"/>
              </a:spcBef>
              <a:buNone/>
            </a:pPr>
            <a:r>
              <a:rPr lang="zh-CN" altLang="en-US" sz="3600" b="1" dirty="0">
                <a:solidFill>
                  <a:srgbClr val="FFFFFF"/>
                </a:solidFill>
                <a:latin typeface="方正楷体_GBK" panose="02000000000000000000" charset="-122"/>
                <a:ea typeface="方正楷体_GBK" panose="02000000000000000000" charset="-122"/>
              </a:rPr>
              <a:t>填报单位范围</a:t>
            </a:r>
            <a:endParaRPr lang="zh-CN" sz="4400" b="0" dirty="0">
              <a:solidFill>
                <a:schemeClr val="bg1"/>
              </a:solidFill>
              <a:cs typeface="宋体" pitchFamily="2" charset="-122"/>
            </a:endParaRPr>
          </a:p>
          <a:p>
            <a:pPr marL="0" lvl="0" indent="0" eaLnBrk="1" hangingPunct="1">
              <a:lnSpc>
                <a:spcPct val="100000"/>
              </a:lnSpc>
              <a:spcBef>
                <a:spcPct val="0"/>
              </a:spcBef>
              <a:buNone/>
            </a:pPr>
            <a:endParaRPr lang="zh-CN" altLang="en-US" sz="4400" b="1" dirty="0">
              <a:solidFill>
                <a:srgbClr val="FFFFFF"/>
              </a:solidFill>
              <a:latin typeface="微软雅黑" panose="020B0503020204020204" pitchFamily="34" charset="-122"/>
              <a:ea typeface="微软雅黑" panose="020B0503020204020204" pitchFamily="34" charset="-122"/>
            </a:endParaRPr>
          </a:p>
        </p:txBody>
      </p:sp>
      <p:sp>
        <p:nvSpPr>
          <p:cNvPr id="100" name="文本框 99"/>
          <p:cNvSpPr txBox="true"/>
          <p:nvPr/>
        </p:nvSpPr>
        <p:spPr>
          <a:xfrm>
            <a:off x="1172210" y="1493694"/>
            <a:ext cx="10091420" cy="4707890"/>
          </a:xfrm>
          <a:prstGeom prst="rect">
            <a:avLst/>
          </a:prstGeom>
          <a:noFill/>
          <a:ln w="9525">
            <a:noFill/>
          </a:ln>
        </p:spPr>
        <p:txBody>
          <a:bodyPr wrap="square">
            <a:spAutoFit/>
          </a:bodyPr>
          <a:lstStyle/>
          <a:p>
            <a:pPr marL="0" algn="l">
              <a:lnSpc>
                <a:spcPct val="150000"/>
              </a:lnSpc>
              <a:buClrTx/>
              <a:buSzTx/>
              <a:buNone/>
            </a:pPr>
            <a:r>
              <a:rPr lang="zh-CN" altLang="en-US" sz="3600" b="0">
                <a:solidFill>
                  <a:schemeClr val="bg1"/>
                </a:solidFill>
                <a:latin typeface="黑体" panose="02010609060101010101" charset="-122"/>
                <a:ea typeface="黑体" panose="02010609060101010101" charset="-122"/>
                <a:cs typeface="宋体" pitchFamily="2" charset="-122"/>
              </a:rPr>
              <a:t>全部地域法人单位（剔除特定单位）</a:t>
            </a:r>
            <a:endParaRPr lang="en-US" altLang="zh-CN" sz="3600" b="0">
              <a:solidFill>
                <a:schemeClr val="bg1"/>
              </a:solidFill>
              <a:latin typeface="黑体" panose="02010609060101010101" charset="-122"/>
              <a:ea typeface="黑体" panose="02010609060101010101" charset="-122"/>
              <a:cs typeface="宋体" pitchFamily="2" charset="-122"/>
            </a:endParaRPr>
          </a:p>
          <a:p>
            <a:pPr marL="0" algn="l">
              <a:lnSpc>
                <a:spcPct val="150000"/>
              </a:lnSpc>
              <a:buClrTx/>
              <a:buSzTx/>
              <a:buNone/>
            </a:pPr>
            <a:r>
              <a:rPr lang="en-US" altLang="zh-CN" sz="3600" b="0">
                <a:solidFill>
                  <a:schemeClr val="bg1"/>
                </a:solidFill>
                <a:latin typeface="+mn-ea"/>
                <a:ea typeface="+mn-ea"/>
                <a:cs typeface="+mn-ea"/>
              </a:rPr>
              <a:t>1</a:t>
            </a:r>
            <a:r>
              <a:rPr lang="zh-CN" altLang="en-US" sz="3600" b="0">
                <a:solidFill>
                  <a:schemeClr val="bg1"/>
                </a:solidFill>
                <a:latin typeface="+mn-ea"/>
                <a:ea typeface="+mn-ea"/>
                <a:cs typeface="+mn-ea"/>
              </a:rPr>
              <a:t>、</a:t>
            </a:r>
            <a:r>
              <a:rPr lang="zh-CN" altLang="en-US" sz="3200" b="1">
                <a:solidFill>
                  <a:schemeClr val="bg1"/>
                </a:solidFill>
                <a:latin typeface="+mn-ea"/>
                <a:ea typeface="+mn-ea"/>
                <a:cs typeface="+mn-ea"/>
              </a:rPr>
              <a:t>机关、事业单位，</a:t>
            </a:r>
            <a:r>
              <a:rPr lang="zh-CN" altLang="en-US" sz="3200" b="1">
                <a:solidFill>
                  <a:schemeClr val="accent2"/>
                </a:solidFill>
                <a:latin typeface="+mn-ea"/>
                <a:ea typeface="+mn-ea"/>
                <a:cs typeface="+mn-ea"/>
                <a:sym typeface="+mn-ea"/>
              </a:rPr>
              <a:t>全面调查</a:t>
            </a:r>
            <a:endParaRPr lang="zh-CN" altLang="en-US" sz="3200" b="1">
              <a:solidFill>
                <a:schemeClr val="bg1"/>
              </a:solidFill>
              <a:latin typeface="+mn-ea"/>
              <a:ea typeface="+mn-ea"/>
              <a:cs typeface="+mn-ea"/>
            </a:endParaRPr>
          </a:p>
          <a:p>
            <a:pPr marL="0" algn="l">
              <a:lnSpc>
                <a:spcPct val="150000"/>
              </a:lnSpc>
              <a:buClrTx/>
              <a:buSzTx/>
              <a:buNone/>
            </a:pPr>
            <a:r>
              <a:rPr lang="zh-CN" altLang="en-US" sz="3200" b="1">
                <a:solidFill>
                  <a:schemeClr val="bg1"/>
                </a:solidFill>
                <a:latin typeface="+mn-ea"/>
                <a:ea typeface="+mn-ea"/>
                <a:cs typeface="+mn-ea"/>
              </a:rPr>
              <a:t>2、一套表和非一套表企业</a:t>
            </a:r>
            <a:r>
              <a:rPr lang="zh-CN" altLang="en-US" sz="3200" b="1">
                <a:solidFill>
                  <a:schemeClr val="bg1"/>
                </a:solidFill>
                <a:cs typeface="+mn-ea"/>
              </a:rPr>
              <a:t>，</a:t>
            </a:r>
            <a:r>
              <a:rPr lang="zh-CN" altLang="en-US" sz="3200" b="1">
                <a:solidFill>
                  <a:schemeClr val="accent2"/>
                </a:solidFill>
                <a:latin typeface="黑体" panose="02010609060101010101" charset="-122"/>
                <a:ea typeface="黑体" panose="02010609060101010101" charset="-122"/>
                <a:cs typeface="+mn-ea"/>
                <a:sym typeface="+mn-ea"/>
              </a:rPr>
              <a:t>抽样调查</a:t>
            </a:r>
            <a:endParaRPr lang="zh-CN" altLang="en-US" sz="3200" b="1">
              <a:solidFill>
                <a:schemeClr val="accent2"/>
              </a:solidFill>
              <a:latin typeface="黑体" panose="02010609060101010101" charset="-122"/>
              <a:ea typeface="黑体" panose="02010609060101010101" charset="-122"/>
              <a:cs typeface="+mn-ea"/>
              <a:sym typeface="+mn-ea"/>
            </a:endParaRPr>
          </a:p>
          <a:p>
            <a:pPr marL="0" algn="l">
              <a:lnSpc>
                <a:spcPct val="150000"/>
              </a:lnSpc>
              <a:buClrTx/>
              <a:buSzTx/>
              <a:buNone/>
            </a:pPr>
            <a:endParaRPr lang="zh-CN" altLang="en-US" sz="3200" b="1">
              <a:solidFill>
                <a:schemeClr val="bg1"/>
              </a:solidFill>
              <a:cs typeface="+mn-ea"/>
            </a:endParaRPr>
          </a:p>
          <a:p>
            <a:pPr marL="0" algn="l">
              <a:lnSpc>
                <a:spcPct val="150000"/>
              </a:lnSpc>
              <a:buClrTx/>
              <a:buSzTx/>
              <a:buNone/>
            </a:pPr>
            <a:endParaRPr lang="zh-CN" altLang="en-US" sz="3200" b="1">
              <a:solidFill>
                <a:schemeClr val="bg1"/>
              </a:solidFill>
              <a:cs typeface="+mn-ea"/>
            </a:endParaRPr>
          </a:p>
          <a:p>
            <a:pPr marL="0" algn="l">
              <a:lnSpc>
                <a:spcPct val="150000"/>
              </a:lnSpc>
              <a:buClrTx/>
              <a:buSzTx/>
              <a:buNone/>
            </a:pPr>
            <a:r>
              <a:rPr lang="zh-CN" altLang="en-US" sz="3200" b="1">
                <a:solidFill>
                  <a:schemeClr val="bg1"/>
                </a:solidFill>
                <a:cs typeface="+mn-ea"/>
              </a:rPr>
              <a:t>    </a:t>
            </a:r>
            <a:endParaRPr lang="zh-CN" altLang="en-US" sz="3600" b="0">
              <a:solidFill>
                <a:schemeClr val="bg1"/>
              </a:solidFill>
              <a:cs typeface="宋体" pitchFamily="2" charset="-122"/>
            </a:endParaRPr>
          </a:p>
        </p:txBody>
      </p:sp>
      <p:graphicFrame>
        <p:nvGraphicFramePr>
          <p:cNvPr id="2" name="图示 1"/>
          <p:cNvGraphicFramePr/>
          <p:nvPr/>
        </p:nvGraphicFramePr>
        <p:xfrm>
          <a:off x="2152015" y="4030980"/>
          <a:ext cx="5443220" cy="222694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UNIT_TABLE_BEAUTIFY" val="smartTable{ec734839-6104-45a4-8829-a500fbebafaf}"/>
</p:tagLst>
</file>

<file path=ppt/tags/tag7.xml><?xml version="1.0" encoding="utf-8"?>
<p:tagLst xmlns:p="http://schemas.openxmlformats.org/presentationml/2006/main">
  <p:tag name="KSO_WM_BEAUTIFY_FLAG" val=""/>
</p:tagLst>
</file>

<file path=ppt/theme/theme1.xml><?xml version="1.0" encoding="utf-8"?>
<a:theme xmlns:a="http://schemas.openxmlformats.org/drawingml/2006/main" name="微笑PPT - 小A">
  <a:themeElements>
    <a:clrScheme name="自定义 1">
      <a:dk1>
        <a:sysClr val="windowText" lastClr="000000"/>
      </a:dk1>
      <a:lt1>
        <a:sysClr val="window" lastClr="FFFFFF"/>
      </a:lt1>
      <a:dk2>
        <a:srgbClr val="073E87"/>
      </a:dk2>
      <a:lt2>
        <a:srgbClr val="C6E7FC"/>
      </a:lt2>
      <a:accent1>
        <a:srgbClr val="073E87"/>
      </a:accent1>
      <a:accent2>
        <a:srgbClr val="2D82F4"/>
      </a:accent2>
      <a:accent3>
        <a:srgbClr val="5BD078"/>
      </a:accent3>
      <a:accent4>
        <a:srgbClr val="A5D028"/>
      </a:accent4>
      <a:accent5>
        <a:srgbClr val="F5C040"/>
      </a:accent5>
      <a:accent6>
        <a:srgbClr val="05E0DB"/>
      </a:accent6>
      <a:hlink>
        <a:srgbClr val="0080FF"/>
      </a:hlink>
      <a:folHlink>
        <a:srgbClr val="5EAEFF"/>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false" compatLnSpc="true"/>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80604020202020204" pitchFamily="34" charset="0"/>
            <a:ea typeface="华文细黑" panose="0201060004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false" compatLnSpc="true"/>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80604020202020204" pitchFamily="34" charset="0"/>
            <a:ea typeface="华文细黑" panose="02010600040101010101"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4464</Words>
  <Application>WPS 演示</Application>
  <PresentationFormat>自定义</PresentationFormat>
  <Paragraphs>385</Paragraphs>
  <Slides>33</Slides>
  <Notes>34</Notes>
  <HiddenSlides>0</HiddenSlides>
  <MMClips>0</MMClips>
  <ScaleCrop>false</ScaleCrop>
  <HeadingPairs>
    <vt:vector size="6" baseType="variant">
      <vt:variant>
        <vt:lpstr>已用的字体</vt:lpstr>
      </vt:variant>
      <vt:variant>
        <vt:i4>29</vt:i4>
      </vt:variant>
      <vt:variant>
        <vt:lpstr>主题</vt:lpstr>
      </vt:variant>
      <vt:variant>
        <vt:i4>4</vt:i4>
      </vt:variant>
      <vt:variant>
        <vt:lpstr>幻灯片标题</vt:lpstr>
      </vt:variant>
      <vt:variant>
        <vt:i4>33</vt:i4>
      </vt:variant>
    </vt:vector>
  </HeadingPairs>
  <TitlesOfParts>
    <vt:vector size="66" baseType="lpstr">
      <vt:lpstr>Arial</vt:lpstr>
      <vt:lpstr>宋体</vt:lpstr>
      <vt:lpstr>Wingdings</vt:lpstr>
      <vt:lpstr>等线</vt:lpstr>
      <vt:lpstr>汉仪中圆B5</vt:lpstr>
      <vt:lpstr>DejaVu Sans</vt:lpstr>
      <vt:lpstr>华文细黑</vt:lpstr>
      <vt:lpstr>汉仪中等线简</vt:lpstr>
      <vt:lpstr>微软雅黑</vt:lpstr>
      <vt:lpstr>方正黑体_GBK</vt:lpstr>
      <vt:lpstr>方正书宋_GBK</vt:lpstr>
      <vt:lpstr>Calibri</vt:lpstr>
      <vt:lpstr>Calibri Light</vt:lpstr>
      <vt:lpstr>Adobe 黑体 Std R</vt:lpstr>
      <vt:lpstr>汉仪方隶简</vt:lpstr>
      <vt:lpstr>方正楷体_GBK</vt:lpstr>
      <vt:lpstr>黑体</vt:lpstr>
      <vt:lpstr>华文楷体</vt:lpstr>
      <vt:lpstr>华文行楷</vt:lpstr>
      <vt:lpstr>等线 Light</vt:lpstr>
      <vt:lpstr>Wingdings</vt:lpstr>
      <vt:lpstr>方正小标宋简体</vt:lpstr>
      <vt:lpstr>Cambria Math</vt:lpstr>
      <vt:lpstr>DejaVu Math TeX Gyre</vt:lpstr>
      <vt:lpstr>汉仪行楷简</vt:lpstr>
      <vt:lpstr>宋体</vt:lpstr>
      <vt:lpstr>Arial Unicode MS</vt:lpstr>
      <vt:lpstr>等线</vt:lpstr>
      <vt:lpstr>汉仪仿宋S</vt:lpstr>
      <vt:lpstr>微笑PPT - 小A</vt:lpstr>
      <vt:lpstr>自定义设计方案</vt:lpstr>
      <vt:lpstr>Office 主题</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tjj</cp:lastModifiedBy>
  <cp:revision>509</cp:revision>
  <dcterms:created xsi:type="dcterms:W3CDTF">2024-09-18T14:54:05Z</dcterms:created>
  <dcterms:modified xsi:type="dcterms:W3CDTF">2024-09-18T14:54:05Z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2052-11.8.2.10125</vt:lpwstr>
  </property>
  <property fmtid="{D5CDD505-2E9C-101B-9397-08002B2CF9AE}" pid="3" name="ICV">
    <vt:lpwstr>CAA984A9F0C1A1904465C966A57189CC</vt:lpwstr>
  </property>
</Properties>
</file>